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9" r:id="rId1"/>
  </p:sldMasterIdLst>
  <p:sldIdLst>
    <p:sldId id="256" r:id="rId2"/>
    <p:sldId id="267" r:id="rId3"/>
    <p:sldId id="268" r:id="rId4"/>
    <p:sldId id="270" r:id="rId5"/>
    <p:sldId id="271" r:id="rId6"/>
    <p:sldId id="272" r:id="rId7"/>
    <p:sldId id="282" r:id="rId8"/>
    <p:sldId id="283" r:id="rId9"/>
    <p:sldId id="284" r:id="rId10"/>
    <p:sldId id="285" r:id="rId11"/>
    <p:sldId id="259" r:id="rId12"/>
    <p:sldId id="281" r:id="rId13"/>
    <p:sldId id="263" r:id="rId14"/>
    <p:sldId id="265" r:id="rId15"/>
  </p:sldIdLst>
  <p:sldSz cx="12192000" cy="6858000"/>
  <p:notesSz cx="6858000" cy="9144000"/>
  <p:embeddedFontLst>
    <p:embeddedFont>
      <p:font typeface="Tahoma" pitchFamily="34" charset="0"/>
      <p:regular r:id="rId16"/>
      <p:bold r:id="rId17"/>
    </p:embeddedFont>
    <p:embeddedFont>
      <p:font typeface="Calibri" pitchFamily="34" charset="0"/>
      <p:regular r:id="rId18"/>
      <p:bold r:id="rId19"/>
      <p:italic r:id="rId20"/>
      <p:boldItalic r:id="rId21"/>
    </p:embeddedFont>
    <p:embeddedFont>
      <p:font typeface="Avenir Next LT Pro" charset="0"/>
      <p:regular r:id="rId22"/>
      <p:bold r:id="rId23"/>
      <p:italic r:id="rId24"/>
      <p:boldItalic r:id="rId25"/>
    </p:embeddedFont>
    <p:embeddedFont>
      <p:font typeface="A3.BoosterNextFYBlackRegular-Sa" charset="0"/>
      <p:regular r:id="rId26"/>
    </p:embeddedFont>
    <p:embeddedFont>
      <p:font typeface="VNI-Times"/>
      <p:regular r:id="rId27"/>
      <p:bold r:id="rId28"/>
      <p:italic r:id="rId29"/>
      <p:boldItalic r:id="rId30"/>
    </p:embeddedFont>
    <p:embeddedFont>
      <p:font typeface="Tw Cen MT" charset="0"/>
      <p:regular r:id="rId31"/>
      <p:bold r:id="rId32"/>
      <p:italic r:id="rId33"/>
      <p:boldItalic r:id="rId34"/>
    </p:embeddedFont>
    <p:embeddedFont>
      <p:font typeface="A3.MontserratLight-San" charset="0"/>
      <p:regular r:id="rId35"/>
    </p:embeddedFont>
    <p:embeddedFont>
      <p:font typeface="A3.MitrLight-San" charset="-34"/>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E4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63" d="100"/>
          <a:sy n="63" d="100"/>
        </p:scale>
        <p:origin x="-298" y="91"/>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67C0C22-EBDA-4130-87AE-CB28BC19B077}"/>
              </a:ext>
            </a:extLst>
          </p:cNvPr>
          <p:cNvSpPr>
            <a:spLocks noGrp="1"/>
          </p:cNvSpPr>
          <p:nvPr>
            <p:ph type="dt" sz="half" idx="10"/>
          </p:nvPr>
        </p:nvSpPr>
        <p:spPr/>
        <p:txBody>
          <a:bodyPr/>
          <a:lstStyle/>
          <a:p>
            <a:fld id="{82EDB8D0-98ED-4B86-9D5F-E61ADC70144D}" type="datetimeFigureOut">
              <a:rPr lang="en-US" smtClean="0"/>
              <a:t>3/6/2022</a:t>
            </a:fld>
            <a:endParaRPr lang="en-US" dirty="0"/>
          </a:p>
        </p:txBody>
      </p:sp>
      <p:sp>
        <p:nvSpPr>
          <p:cNvPr id="5" name="Footer Placeholder 4">
            <a:extLst>
              <a:ext uri="{FF2B5EF4-FFF2-40B4-BE49-F238E27FC236}">
                <a16:creationId xmlns:a16="http://schemas.microsoft.com/office/drawing/2014/main" xmlns=""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xmlns=""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xmlns=""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97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43AA9A-2280-4F63-8B3D-20742AE6901F}"/>
              </a:ext>
            </a:extLst>
          </p:cNvPr>
          <p:cNvSpPr>
            <a:spLocks noGrp="1"/>
          </p:cNvSpPr>
          <p:nvPr>
            <p:ph type="dt" sz="half" idx="10"/>
          </p:nvPr>
        </p:nvSpPr>
        <p:spPr/>
        <p:txBody>
          <a:bodyPr/>
          <a:lstStyle/>
          <a:p>
            <a:fld id="{82EDB8D0-98ED-4B86-9D5F-E61ADC70144D}" type="datetimeFigureOut">
              <a:rPr lang="en-US" smtClean="0"/>
              <a:t>3/6/2022</a:t>
            </a:fld>
            <a:endParaRPr lang="en-US"/>
          </a:p>
        </p:txBody>
      </p:sp>
      <p:sp>
        <p:nvSpPr>
          <p:cNvPr id="5" name="Footer Placeholder 4">
            <a:extLst>
              <a:ext uri="{FF2B5EF4-FFF2-40B4-BE49-F238E27FC236}">
                <a16:creationId xmlns:a16="http://schemas.microsoft.com/office/drawing/2014/main" xmlns=""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xmlns=""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78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749755-9FF4-428A-AEB7-1A6477466741}"/>
              </a:ext>
            </a:extLst>
          </p:cNvPr>
          <p:cNvSpPr>
            <a:spLocks noGrp="1"/>
          </p:cNvSpPr>
          <p:nvPr>
            <p:ph type="dt" sz="half" idx="10"/>
          </p:nvPr>
        </p:nvSpPr>
        <p:spPr/>
        <p:txBody>
          <a:bodyPr/>
          <a:lstStyle/>
          <a:p>
            <a:fld id="{82EDB8D0-98ED-4B86-9D5F-E61ADC70144D}" type="datetimeFigureOut">
              <a:rPr lang="en-US" smtClean="0"/>
              <a:t>3/6/2022</a:t>
            </a:fld>
            <a:endParaRPr lang="en-US"/>
          </a:p>
        </p:txBody>
      </p:sp>
      <p:sp>
        <p:nvSpPr>
          <p:cNvPr id="5" name="Footer Placeholder 4">
            <a:extLst>
              <a:ext uri="{FF2B5EF4-FFF2-40B4-BE49-F238E27FC236}">
                <a16:creationId xmlns:a16="http://schemas.microsoft.com/office/drawing/2014/main" xmlns=""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xmlns=""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98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E82FA1-02B7-467E-9F16-D178149407C5}"/>
              </a:ext>
            </a:extLst>
          </p:cNvPr>
          <p:cNvSpPr>
            <a:spLocks noGrp="1"/>
          </p:cNvSpPr>
          <p:nvPr>
            <p:ph type="dt" sz="half" idx="10"/>
          </p:nvPr>
        </p:nvSpPr>
        <p:spPr/>
        <p:txBody>
          <a:bodyPr/>
          <a:lstStyle/>
          <a:p>
            <a:fld id="{82EDB8D0-98ED-4B86-9D5F-E61ADC70144D}" type="datetimeFigureOut">
              <a:rPr lang="en-US" smtClean="0"/>
              <a:t>3/6/2022</a:t>
            </a:fld>
            <a:endParaRPr lang="en-US" dirty="0"/>
          </a:p>
        </p:txBody>
      </p:sp>
      <p:sp>
        <p:nvSpPr>
          <p:cNvPr id="5" name="Footer Placeholder 4">
            <a:extLst>
              <a:ext uri="{FF2B5EF4-FFF2-40B4-BE49-F238E27FC236}">
                <a16:creationId xmlns:a16="http://schemas.microsoft.com/office/drawing/2014/main" xmlns=""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xmlns=""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80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AA5F313-1240-47AE-A026-7F349292B5CA}"/>
              </a:ext>
            </a:extLst>
          </p:cNvPr>
          <p:cNvSpPr>
            <a:spLocks noGrp="1"/>
          </p:cNvSpPr>
          <p:nvPr>
            <p:ph type="dt" sz="half" idx="10"/>
          </p:nvPr>
        </p:nvSpPr>
        <p:spPr/>
        <p:txBody>
          <a:bodyPr/>
          <a:lstStyle/>
          <a:p>
            <a:fld id="{82EDB8D0-98ED-4B86-9D5F-E61ADC70144D}" type="datetimeFigureOut">
              <a:rPr lang="en-US" smtClean="0"/>
              <a:t>3/6/2022</a:t>
            </a:fld>
            <a:endParaRPr lang="en-US"/>
          </a:p>
        </p:txBody>
      </p:sp>
      <p:sp>
        <p:nvSpPr>
          <p:cNvPr id="5" name="Footer Placeholder 4">
            <a:extLst>
              <a:ext uri="{FF2B5EF4-FFF2-40B4-BE49-F238E27FC236}">
                <a16:creationId xmlns:a16="http://schemas.microsoft.com/office/drawing/2014/main" xmlns=""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xmlns=""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xmlns=""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0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3D8B65F-F709-469F-9961-4D01896CAA12}"/>
              </a:ext>
            </a:extLst>
          </p:cNvPr>
          <p:cNvSpPr>
            <a:spLocks noGrp="1"/>
          </p:cNvSpPr>
          <p:nvPr>
            <p:ph type="dt" sz="half" idx="10"/>
          </p:nvPr>
        </p:nvSpPr>
        <p:spPr/>
        <p:txBody>
          <a:bodyPr/>
          <a:lstStyle/>
          <a:p>
            <a:fld id="{82EDB8D0-98ED-4B86-9D5F-E61ADC70144D}" type="datetimeFigureOut">
              <a:rPr lang="en-US" smtClean="0"/>
              <a:t>3/6/2022</a:t>
            </a:fld>
            <a:endParaRPr lang="en-US"/>
          </a:p>
        </p:txBody>
      </p:sp>
      <p:sp>
        <p:nvSpPr>
          <p:cNvPr id="6" name="Footer Placeholder 5">
            <a:extLst>
              <a:ext uri="{FF2B5EF4-FFF2-40B4-BE49-F238E27FC236}">
                <a16:creationId xmlns:a16="http://schemas.microsoft.com/office/drawing/2014/main" xmlns=""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xmlns=""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57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A8A5018-8A77-40E8-B159-4894ECF228B1}"/>
              </a:ext>
            </a:extLst>
          </p:cNvPr>
          <p:cNvSpPr>
            <a:spLocks noGrp="1"/>
          </p:cNvSpPr>
          <p:nvPr>
            <p:ph type="dt" sz="half" idx="10"/>
          </p:nvPr>
        </p:nvSpPr>
        <p:spPr/>
        <p:txBody>
          <a:bodyPr/>
          <a:lstStyle/>
          <a:p>
            <a:fld id="{82EDB8D0-98ED-4B86-9D5F-E61ADC70144D}" type="datetimeFigureOut">
              <a:rPr lang="en-US" smtClean="0"/>
              <a:t>3/6/2022</a:t>
            </a:fld>
            <a:endParaRPr lang="en-US"/>
          </a:p>
        </p:txBody>
      </p:sp>
      <p:sp>
        <p:nvSpPr>
          <p:cNvPr id="8" name="Footer Placeholder 7">
            <a:extLst>
              <a:ext uri="{FF2B5EF4-FFF2-40B4-BE49-F238E27FC236}">
                <a16:creationId xmlns:a16="http://schemas.microsoft.com/office/drawing/2014/main" xmlns=""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xmlns=""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72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54D3190-B78C-42F1-9D62-F523886BBE51}"/>
              </a:ext>
            </a:extLst>
          </p:cNvPr>
          <p:cNvSpPr>
            <a:spLocks noGrp="1"/>
          </p:cNvSpPr>
          <p:nvPr>
            <p:ph type="dt" sz="half" idx="10"/>
          </p:nvPr>
        </p:nvSpPr>
        <p:spPr/>
        <p:txBody>
          <a:bodyPr/>
          <a:lstStyle/>
          <a:p>
            <a:fld id="{82EDB8D0-98ED-4B86-9D5F-E61ADC70144D}" type="datetimeFigureOut">
              <a:rPr lang="en-US" smtClean="0"/>
              <a:t>3/6/2022</a:t>
            </a:fld>
            <a:endParaRPr lang="en-US"/>
          </a:p>
        </p:txBody>
      </p:sp>
      <p:sp>
        <p:nvSpPr>
          <p:cNvPr id="4" name="Footer Placeholder 3">
            <a:extLst>
              <a:ext uri="{FF2B5EF4-FFF2-40B4-BE49-F238E27FC236}">
                <a16:creationId xmlns:a16="http://schemas.microsoft.com/office/drawing/2014/main" xmlns=""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xmlns=""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xmlns=""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66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7024287-C9B9-48AC-8E4D-A282DE2F44F5}"/>
              </a:ext>
            </a:extLst>
          </p:cNvPr>
          <p:cNvSpPr>
            <a:spLocks noGrp="1"/>
          </p:cNvSpPr>
          <p:nvPr>
            <p:ph type="dt" sz="half" idx="10"/>
          </p:nvPr>
        </p:nvSpPr>
        <p:spPr/>
        <p:txBody>
          <a:bodyPr/>
          <a:lstStyle/>
          <a:p>
            <a:fld id="{82EDB8D0-98ED-4B86-9D5F-E61ADC70144D}" type="datetimeFigureOut">
              <a:rPr lang="en-US" smtClean="0"/>
              <a:t>3/6/2022</a:t>
            </a:fld>
            <a:endParaRPr lang="en-US"/>
          </a:p>
        </p:txBody>
      </p:sp>
      <p:sp>
        <p:nvSpPr>
          <p:cNvPr id="3" name="Footer Placeholder 2">
            <a:extLst>
              <a:ext uri="{FF2B5EF4-FFF2-40B4-BE49-F238E27FC236}">
                <a16:creationId xmlns:a16="http://schemas.microsoft.com/office/drawing/2014/main" xmlns=""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xmlns=""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xmlns=""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79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1A70783-FF31-4C4E-9196-EB169B209747}"/>
              </a:ext>
            </a:extLst>
          </p:cNvPr>
          <p:cNvSpPr>
            <a:spLocks noGrp="1"/>
          </p:cNvSpPr>
          <p:nvPr>
            <p:ph type="dt" sz="half" idx="10"/>
          </p:nvPr>
        </p:nvSpPr>
        <p:spPr/>
        <p:txBody>
          <a:bodyPr/>
          <a:lstStyle/>
          <a:p>
            <a:fld id="{82EDB8D0-98ED-4B86-9D5F-E61ADC70144D}" type="datetimeFigureOut">
              <a:rPr lang="en-US" smtClean="0"/>
              <a:t>3/6/2022</a:t>
            </a:fld>
            <a:endParaRPr lang="en-US"/>
          </a:p>
        </p:txBody>
      </p:sp>
      <p:sp>
        <p:nvSpPr>
          <p:cNvPr id="6" name="Footer Placeholder 5">
            <a:extLst>
              <a:ext uri="{FF2B5EF4-FFF2-40B4-BE49-F238E27FC236}">
                <a16:creationId xmlns:a16="http://schemas.microsoft.com/office/drawing/2014/main" xmlns=""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xmlns=""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16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A07CB7-0520-4D64-B76C-C31AC557832D}"/>
              </a:ext>
            </a:extLst>
          </p:cNvPr>
          <p:cNvSpPr>
            <a:spLocks noGrp="1"/>
          </p:cNvSpPr>
          <p:nvPr>
            <p:ph type="dt" sz="half" idx="10"/>
          </p:nvPr>
        </p:nvSpPr>
        <p:spPr/>
        <p:txBody>
          <a:bodyPr/>
          <a:lstStyle/>
          <a:p>
            <a:fld id="{82EDB8D0-98ED-4B86-9D5F-E61ADC70144D}" type="datetimeFigureOut">
              <a:rPr lang="en-US" smtClean="0"/>
              <a:t>3/6/2022</a:t>
            </a:fld>
            <a:endParaRPr lang="en-US"/>
          </a:p>
        </p:txBody>
      </p:sp>
      <p:sp>
        <p:nvSpPr>
          <p:cNvPr id="6" name="Footer Placeholder 5">
            <a:extLst>
              <a:ext uri="{FF2B5EF4-FFF2-40B4-BE49-F238E27FC236}">
                <a16:creationId xmlns:a16="http://schemas.microsoft.com/office/drawing/2014/main" xmlns=""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xmlns=""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49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3/6/2022</a:t>
            </a:fld>
            <a:endParaRPr lang="en-US" dirty="0"/>
          </a:p>
        </p:txBody>
      </p:sp>
      <p:sp>
        <p:nvSpPr>
          <p:cNvPr id="5" name="Footer Placeholder 4">
            <a:extLst>
              <a:ext uri="{FF2B5EF4-FFF2-40B4-BE49-F238E27FC236}">
                <a16:creationId xmlns:a16="http://schemas.microsoft.com/office/drawing/2014/main" xmlns=""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xmlns=""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60848180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698" r:id="rId5"/>
    <p:sldLayoutId id="2147483703" r:id="rId6"/>
    <p:sldLayoutId id="2147483699" r:id="rId7"/>
    <p:sldLayoutId id="2147483700" r:id="rId8"/>
    <p:sldLayoutId id="2147483701" r:id="rId9"/>
    <p:sldLayoutId id="2147483702"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1D7EC86-7CB9-431D-8AC3-8AAF0440B1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xmlns="" id="{D4B9777F-B610-419B-9193-80306388F3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xmlns="" id="{311F016A-A753-449B-9EA6-322199B71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8EC6D43-66D3-46A5-BFA8-8E85DE340FF9}"/>
              </a:ext>
            </a:extLst>
          </p:cNvPr>
          <p:cNvSpPr>
            <a:spLocks noGrp="1"/>
          </p:cNvSpPr>
          <p:nvPr>
            <p:ph type="ctrTitle"/>
          </p:nvPr>
        </p:nvSpPr>
        <p:spPr>
          <a:xfrm>
            <a:off x="625643" y="1124987"/>
            <a:ext cx="5168770" cy="3401533"/>
          </a:xfrm>
        </p:spPr>
        <p:txBody>
          <a:bodyPr>
            <a:normAutofit/>
          </a:bodyPr>
          <a:lstStyle/>
          <a:p>
            <a:pPr algn="l"/>
            <a:r>
              <a:rPr lang="en-US" dirty="0">
                <a:solidFill>
                  <a:schemeClr val="tx2"/>
                </a:solidFill>
                <a:latin typeface="A3.BoosterNextFYBlackRegular-Sa" panose="02000A03000000020004" pitchFamily="2" charset="0"/>
              </a:rPr>
              <a:t>BÀI 36. </a:t>
            </a:r>
            <a:br>
              <a:rPr lang="en-US" dirty="0">
                <a:solidFill>
                  <a:schemeClr val="tx2"/>
                </a:solidFill>
                <a:latin typeface="A3.BoosterNextFYBlackRegular-Sa" panose="02000A03000000020004" pitchFamily="2" charset="0"/>
              </a:rPr>
            </a:br>
            <a:r>
              <a:rPr lang="en-US" dirty="0">
                <a:solidFill>
                  <a:schemeClr val="tx2"/>
                </a:solidFill>
                <a:latin typeface="A3.BoosterNextFYBlackRegular-Sa" panose="02000A03000000020004" pitchFamily="2" charset="0"/>
              </a:rPr>
              <a:t>KẾT QUẢ </a:t>
            </a:r>
            <a:br>
              <a:rPr lang="en-US" dirty="0">
                <a:solidFill>
                  <a:schemeClr val="tx2"/>
                </a:solidFill>
                <a:latin typeface="A3.BoosterNextFYBlackRegular-Sa" panose="02000A03000000020004" pitchFamily="2" charset="0"/>
              </a:rPr>
            </a:br>
            <a:r>
              <a:rPr lang="en-US" dirty="0">
                <a:solidFill>
                  <a:schemeClr val="tx2"/>
                </a:solidFill>
                <a:latin typeface="A3.BoosterNextFYBlackRegular-Sa" panose="02000A03000000020004" pitchFamily="2" charset="0"/>
              </a:rPr>
              <a:t>TÁC DỤNG CỦA LỰC</a:t>
            </a:r>
          </a:p>
        </p:txBody>
      </p:sp>
      <p:sp>
        <p:nvSpPr>
          <p:cNvPr id="15" name="!!Rectangle">
            <a:extLst>
              <a:ext uri="{FF2B5EF4-FFF2-40B4-BE49-F238E27FC236}">
                <a16:creationId xmlns:a16="http://schemas.microsoft.com/office/drawing/2014/main" xmlns="" id="{95106A28-883A-4993-BF9E-C403B81A8D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Oval">
            <a:extLst>
              <a:ext uri="{FF2B5EF4-FFF2-40B4-BE49-F238E27FC236}">
                <a16:creationId xmlns:a16="http://schemas.microsoft.com/office/drawing/2014/main" xmlns="" id="{F5AE4E4F-9F4C-43ED-8299-9BD63B74E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xmlns="" id="{7010390E-685B-490D-9D1F-5A0671706820}"/>
              </a:ext>
            </a:extLst>
          </p:cNvPr>
          <p:cNvSpPr/>
          <p:nvPr/>
        </p:nvSpPr>
        <p:spPr>
          <a:xfrm>
            <a:off x="5794413" y="-689809"/>
            <a:ext cx="6687246" cy="4542498"/>
          </a:xfrm>
          <a:custGeom>
            <a:avLst/>
            <a:gdLst>
              <a:gd name="connsiteX0" fmla="*/ 3320469 w 3320469"/>
              <a:gd name="connsiteY0" fmla="*/ 0 h 3610193"/>
              <a:gd name="connsiteX1" fmla="*/ 3320469 w 3320469"/>
              <a:gd name="connsiteY1" fmla="*/ 3610193 h 3610193"/>
              <a:gd name="connsiteX2" fmla="*/ 0 w 3320469"/>
              <a:gd name="connsiteY2" fmla="*/ 3610193 h 3610193"/>
              <a:gd name="connsiteX3" fmla="*/ 4121 w 3320469"/>
              <a:gd name="connsiteY3" fmla="*/ 3484796 h 3610193"/>
              <a:gd name="connsiteX4" fmla="*/ 3122958 w 3320469"/>
              <a:gd name="connsiteY4" fmla="*/ 59910 h 361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0469" h="3610193">
                <a:moveTo>
                  <a:pt x="3320469" y="0"/>
                </a:moveTo>
                <a:lnTo>
                  <a:pt x="3320469" y="3610193"/>
                </a:lnTo>
                <a:lnTo>
                  <a:pt x="0" y="3610193"/>
                </a:lnTo>
                <a:lnTo>
                  <a:pt x="4121" y="3484796"/>
                </a:lnTo>
                <a:cubicBezTo>
                  <a:pt x="105811" y="1941485"/>
                  <a:pt x="1362766" y="632655"/>
                  <a:pt x="3122958" y="59910"/>
                </a:cubicBezTo>
                <a:close/>
              </a:path>
            </a:pathLst>
          </a:custGeom>
          <a:blipFill dpi="0" rotWithShape="1">
            <a:blip r:embed="rId2">
              <a:extLst>
                <a:ext uri="{28A0092B-C50C-407E-A947-70E740481C1C}">
                  <a14:useLocalDpi xmlns:a14="http://schemas.microsoft.com/office/drawing/2010/main" val="0"/>
                </a:ext>
              </a:extLst>
            </a:blip>
            <a:srcRect/>
            <a:stretch>
              <a:fillRect l="-25092" t="-28134" r="-296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xmlns="" id="{652490B8-E276-4BC2-84B5-A71DE47CF0D6}"/>
              </a:ext>
            </a:extLst>
          </p:cNvPr>
          <p:cNvSpPr/>
          <p:nvPr/>
        </p:nvSpPr>
        <p:spPr>
          <a:xfrm>
            <a:off x="5784902" y="4014047"/>
            <a:ext cx="3320469" cy="3610193"/>
          </a:xfrm>
          <a:custGeom>
            <a:avLst/>
            <a:gdLst>
              <a:gd name="connsiteX0" fmla="*/ 0 w 3320469"/>
              <a:gd name="connsiteY0" fmla="*/ 0 h 3610193"/>
              <a:gd name="connsiteX1" fmla="*/ 3320469 w 3320469"/>
              <a:gd name="connsiteY1" fmla="*/ 0 h 3610193"/>
              <a:gd name="connsiteX2" fmla="*/ 3320469 w 3320469"/>
              <a:gd name="connsiteY2" fmla="*/ 3610193 h 3610193"/>
              <a:gd name="connsiteX3" fmla="*/ 3122958 w 3320469"/>
              <a:gd name="connsiteY3" fmla="*/ 3550283 h 3610193"/>
              <a:gd name="connsiteX4" fmla="*/ 4121 w 3320469"/>
              <a:gd name="connsiteY4" fmla="*/ 125397 h 361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0469" h="3610193">
                <a:moveTo>
                  <a:pt x="0" y="0"/>
                </a:moveTo>
                <a:lnTo>
                  <a:pt x="3320469" y="0"/>
                </a:lnTo>
                <a:lnTo>
                  <a:pt x="3320469" y="3610193"/>
                </a:lnTo>
                <a:lnTo>
                  <a:pt x="3122958" y="3550283"/>
                </a:lnTo>
                <a:cubicBezTo>
                  <a:pt x="1362766" y="2977538"/>
                  <a:pt x="105811" y="1668708"/>
                  <a:pt x="4121" y="125397"/>
                </a:cubicBezTo>
                <a:close/>
              </a:path>
            </a:pathLst>
          </a:custGeom>
          <a:blipFill dpi="0" rotWithShape="1">
            <a:blip r:embed="rId3">
              <a:extLst>
                <a:ext uri="{BEBA8EAE-BF5A-486C-A8C5-ECC9F3942E4B}">
                  <a14:imgProps xmlns:a14="http://schemas.microsoft.com/office/drawing/2010/main">
                    <a14:imgLayer r:embed="rId4">
                      <a14:imgEffect>
                        <a14:backgroundRemoval t="7113" b="89540" l="9479" r="99052">
                          <a14:foregroundMark x1="65403" y1="7113" x2="68720" y2="7113"/>
                          <a14:foregroundMark x1="88152" y1="41423" x2="93839" y2="56485"/>
                          <a14:foregroundMark x1="93839" y1="56485" x2="92417" y2="63180"/>
                          <a14:foregroundMark x1="99052" y1="45188" x2="96682" y2="73640"/>
                        </a14:backgroundRemoval>
                      </a14:imgEffect>
                    </a14:imgLayer>
                  </a14:imgProps>
                </a:ext>
                <a:ext uri="{28A0092B-C50C-407E-A947-70E740481C1C}">
                  <a14:useLocalDpi xmlns:a14="http://schemas.microsoft.com/office/drawing/2010/main" val="0"/>
                </a:ext>
              </a:extLst>
            </a:blip>
            <a:srcRect/>
            <a:stretch>
              <a:fillRect l="17316" r="-1121" b="12692"/>
            </a:stretch>
          </a:blipFill>
          <a:ln>
            <a:solidFill>
              <a:srgbClr val="ABE4E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xmlns="" id="{D637D1A0-DF1C-43AE-8CF3-D03A83EB01AB}"/>
              </a:ext>
            </a:extLst>
          </p:cNvPr>
          <p:cNvSpPr/>
          <p:nvPr/>
        </p:nvSpPr>
        <p:spPr>
          <a:xfrm>
            <a:off x="9238292" y="4014046"/>
            <a:ext cx="3323007" cy="3859660"/>
          </a:xfrm>
          <a:custGeom>
            <a:avLst/>
            <a:gdLst>
              <a:gd name="connsiteX0" fmla="*/ 0 w 3323007"/>
              <a:gd name="connsiteY0" fmla="*/ 0 h 3859660"/>
              <a:gd name="connsiteX1" fmla="*/ 3323007 w 3323007"/>
              <a:gd name="connsiteY1" fmla="*/ 0 h 3859660"/>
              <a:gd name="connsiteX2" fmla="*/ 3323007 w 3323007"/>
              <a:gd name="connsiteY2" fmla="*/ 3646294 h 3859660"/>
              <a:gd name="connsiteX3" fmla="*/ 3183272 w 3323007"/>
              <a:gd name="connsiteY3" fmla="*/ 3682667 h 3859660"/>
              <a:gd name="connsiteX4" fmla="*/ 1661504 w 3323007"/>
              <a:gd name="connsiteY4" fmla="*/ 3859660 h 3859660"/>
              <a:gd name="connsiteX5" fmla="*/ 139736 w 3323007"/>
              <a:gd name="connsiteY5" fmla="*/ 3682667 h 3859660"/>
              <a:gd name="connsiteX6" fmla="*/ 0 w 3323007"/>
              <a:gd name="connsiteY6" fmla="*/ 3646293 h 385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3007" h="3859660">
                <a:moveTo>
                  <a:pt x="0" y="0"/>
                </a:moveTo>
                <a:lnTo>
                  <a:pt x="3323007" y="0"/>
                </a:lnTo>
                <a:lnTo>
                  <a:pt x="3323007" y="3646294"/>
                </a:lnTo>
                <a:lnTo>
                  <a:pt x="3183272" y="3682667"/>
                </a:lnTo>
                <a:cubicBezTo>
                  <a:pt x="2702546" y="3797694"/>
                  <a:pt x="2191432" y="3859660"/>
                  <a:pt x="1661504" y="3859660"/>
                </a:cubicBezTo>
                <a:cubicBezTo>
                  <a:pt x="1131577" y="3859660"/>
                  <a:pt x="620462" y="3797694"/>
                  <a:pt x="139736" y="3682667"/>
                </a:cubicBezTo>
                <a:lnTo>
                  <a:pt x="0" y="3646293"/>
                </a:lnTo>
                <a:close/>
              </a:path>
            </a:pathLst>
          </a:custGeom>
          <a:blipFill dpi="0" rotWithShape="1">
            <a:blip r:embed="rId5">
              <a:extLst>
                <a:ext uri="{28A0092B-C50C-407E-A947-70E740481C1C}">
                  <a14:useLocalDpi xmlns:a14="http://schemas.microsoft.com/office/drawing/2010/main" val="0"/>
                </a:ext>
              </a:extLst>
            </a:blip>
            <a:srcRect/>
            <a:stretch>
              <a:fillRect l="-32975" t="-523" r="-14785" b="14017"/>
            </a:stretch>
          </a:blipFill>
          <a:ln>
            <a:solidFill>
              <a:srgbClr val="ABE4E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xmlns="" id="{AACBE4C1-4F0A-42BD-B226-88B40BC20312}"/>
              </a:ext>
            </a:extLst>
          </p:cNvPr>
          <p:cNvSpPr/>
          <p:nvPr/>
        </p:nvSpPr>
        <p:spPr>
          <a:xfrm>
            <a:off x="6250948" y="3247807"/>
            <a:ext cx="552450" cy="552450"/>
          </a:xfrm>
          <a:prstGeom prst="ellipse">
            <a:avLst/>
          </a:prstGeom>
          <a:noFill/>
          <a:ln>
            <a:solidFill>
              <a:srgbClr val="ABE4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1</a:t>
            </a:r>
          </a:p>
        </p:txBody>
      </p:sp>
      <p:sp>
        <p:nvSpPr>
          <p:cNvPr id="18" name="Oval 17">
            <a:extLst>
              <a:ext uri="{FF2B5EF4-FFF2-40B4-BE49-F238E27FC236}">
                <a16:creationId xmlns:a16="http://schemas.microsoft.com/office/drawing/2014/main" xmlns="" id="{E7E4499F-9F73-4A04-BD20-C768A1272A84}"/>
              </a:ext>
            </a:extLst>
          </p:cNvPr>
          <p:cNvSpPr/>
          <p:nvPr/>
        </p:nvSpPr>
        <p:spPr>
          <a:xfrm>
            <a:off x="6250948" y="4057672"/>
            <a:ext cx="552450" cy="552450"/>
          </a:xfrm>
          <a:prstGeom prst="ellipse">
            <a:avLst/>
          </a:prstGeom>
          <a:noFill/>
          <a:ln>
            <a:solidFill>
              <a:srgbClr val="ABE4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2</a:t>
            </a:r>
          </a:p>
        </p:txBody>
      </p:sp>
      <p:sp>
        <p:nvSpPr>
          <p:cNvPr id="19" name="Oval 18">
            <a:extLst>
              <a:ext uri="{FF2B5EF4-FFF2-40B4-BE49-F238E27FC236}">
                <a16:creationId xmlns:a16="http://schemas.microsoft.com/office/drawing/2014/main" xmlns="" id="{6C0451D8-6DA2-47AA-A034-A5293E9B53D8}"/>
              </a:ext>
            </a:extLst>
          </p:cNvPr>
          <p:cNvSpPr/>
          <p:nvPr/>
        </p:nvSpPr>
        <p:spPr>
          <a:xfrm>
            <a:off x="9387179" y="4001483"/>
            <a:ext cx="552450" cy="552450"/>
          </a:xfrm>
          <a:prstGeom prst="ellipse">
            <a:avLst/>
          </a:prstGeom>
          <a:noFill/>
          <a:ln>
            <a:solidFill>
              <a:srgbClr val="ABE4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3</a:t>
            </a:r>
          </a:p>
        </p:txBody>
      </p:sp>
    </p:spTree>
    <p:extLst>
      <p:ext uri="{BB962C8B-B14F-4D97-AF65-F5344CB8AC3E}">
        <p14:creationId xmlns:p14="http://schemas.microsoft.com/office/powerpoint/2010/main" val="25733938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5"/>
                                        </p:tgtEl>
                                        <p:attrNameLst>
                                          <p:attrName>r</p:attrName>
                                        </p:attrNameLst>
                                      </p:cBhvr>
                                    </p:animRot>
                                    <p:animRot by="-240000">
                                      <p:cBhvr>
                                        <p:cTn id="7" dur="200" fill="hold">
                                          <p:stCondLst>
                                            <p:cond delay="200"/>
                                          </p:stCondLst>
                                        </p:cTn>
                                        <p:tgtEl>
                                          <p:spTgt spid="35"/>
                                        </p:tgtEl>
                                        <p:attrNameLst>
                                          <p:attrName>r</p:attrName>
                                        </p:attrNameLst>
                                      </p:cBhvr>
                                    </p:animRot>
                                    <p:animRot by="240000">
                                      <p:cBhvr>
                                        <p:cTn id="8" dur="200" fill="hold">
                                          <p:stCondLst>
                                            <p:cond delay="400"/>
                                          </p:stCondLst>
                                        </p:cTn>
                                        <p:tgtEl>
                                          <p:spTgt spid="35"/>
                                        </p:tgtEl>
                                        <p:attrNameLst>
                                          <p:attrName>r</p:attrName>
                                        </p:attrNameLst>
                                      </p:cBhvr>
                                    </p:animRot>
                                    <p:animRot by="-240000">
                                      <p:cBhvr>
                                        <p:cTn id="9" dur="200" fill="hold">
                                          <p:stCondLst>
                                            <p:cond delay="600"/>
                                          </p:stCondLst>
                                        </p:cTn>
                                        <p:tgtEl>
                                          <p:spTgt spid="35"/>
                                        </p:tgtEl>
                                        <p:attrNameLst>
                                          <p:attrName>r</p:attrName>
                                        </p:attrNameLst>
                                      </p:cBhvr>
                                    </p:animRot>
                                    <p:animRot by="120000">
                                      <p:cBhvr>
                                        <p:cTn id="10" dur="200" fill="hold">
                                          <p:stCondLst>
                                            <p:cond delay="800"/>
                                          </p:stCondLst>
                                        </p:cTn>
                                        <p:tgtEl>
                                          <p:spTgt spid="35"/>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44"/>
                                        </p:tgtEl>
                                        <p:attrNameLst>
                                          <p:attrName>r</p:attrName>
                                        </p:attrNameLst>
                                      </p:cBhvr>
                                    </p:animRot>
                                    <p:animRot by="-240000">
                                      <p:cBhvr>
                                        <p:cTn id="13" dur="200" fill="hold">
                                          <p:stCondLst>
                                            <p:cond delay="200"/>
                                          </p:stCondLst>
                                        </p:cTn>
                                        <p:tgtEl>
                                          <p:spTgt spid="44"/>
                                        </p:tgtEl>
                                        <p:attrNameLst>
                                          <p:attrName>r</p:attrName>
                                        </p:attrNameLst>
                                      </p:cBhvr>
                                    </p:animRot>
                                    <p:animRot by="240000">
                                      <p:cBhvr>
                                        <p:cTn id="14" dur="200" fill="hold">
                                          <p:stCondLst>
                                            <p:cond delay="400"/>
                                          </p:stCondLst>
                                        </p:cTn>
                                        <p:tgtEl>
                                          <p:spTgt spid="44"/>
                                        </p:tgtEl>
                                        <p:attrNameLst>
                                          <p:attrName>r</p:attrName>
                                        </p:attrNameLst>
                                      </p:cBhvr>
                                    </p:animRot>
                                    <p:animRot by="-240000">
                                      <p:cBhvr>
                                        <p:cTn id="15" dur="200" fill="hold">
                                          <p:stCondLst>
                                            <p:cond delay="600"/>
                                          </p:stCondLst>
                                        </p:cTn>
                                        <p:tgtEl>
                                          <p:spTgt spid="44"/>
                                        </p:tgtEl>
                                        <p:attrNameLst>
                                          <p:attrName>r</p:attrName>
                                        </p:attrNameLst>
                                      </p:cBhvr>
                                    </p:animRot>
                                    <p:animRot by="120000">
                                      <p:cBhvr>
                                        <p:cTn id="16" dur="200" fill="hold">
                                          <p:stCondLst>
                                            <p:cond delay="800"/>
                                          </p:stCondLst>
                                        </p:cTn>
                                        <p:tgtEl>
                                          <p:spTgt spid="44"/>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47"/>
                                        </p:tgtEl>
                                        <p:attrNameLst>
                                          <p:attrName>r</p:attrName>
                                        </p:attrNameLst>
                                      </p:cBhvr>
                                    </p:animRot>
                                    <p:animRot by="-240000">
                                      <p:cBhvr>
                                        <p:cTn id="19" dur="200" fill="hold">
                                          <p:stCondLst>
                                            <p:cond delay="200"/>
                                          </p:stCondLst>
                                        </p:cTn>
                                        <p:tgtEl>
                                          <p:spTgt spid="47"/>
                                        </p:tgtEl>
                                        <p:attrNameLst>
                                          <p:attrName>r</p:attrName>
                                        </p:attrNameLst>
                                      </p:cBhvr>
                                    </p:animRot>
                                    <p:animRot by="240000">
                                      <p:cBhvr>
                                        <p:cTn id="20" dur="200" fill="hold">
                                          <p:stCondLst>
                                            <p:cond delay="400"/>
                                          </p:stCondLst>
                                        </p:cTn>
                                        <p:tgtEl>
                                          <p:spTgt spid="47"/>
                                        </p:tgtEl>
                                        <p:attrNameLst>
                                          <p:attrName>r</p:attrName>
                                        </p:attrNameLst>
                                      </p:cBhvr>
                                    </p:animRot>
                                    <p:animRot by="-240000">
                                      <p:cBhvr>
                                        <p:cTn id="21" dur="200" fill="hold">
                                          <p:stCondLst>
                                            <p:cond delay="600"/>
                                          </p:stCondLst>
                                        </p:cTn>
                                        <p:tgtEl>
                                          <p:spTgt spid="47"/>
                                        </p:tgtEl>
                                        <p:attrNameLst>
                                          <p:attrName>r</p:attrName>
                                        </p:attrNameLst>
                                      </p:cBhvr>
                                    </p:animRot>
                                    <p:animRot by="120000">
                                      <p:cBhvr>
                                        <p:cTn id="22" dur="200" fill="hold">
                                          <p:stCondLst>
                                            <p:cond delay="80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4" grpId="0" animBg="1"/>
      <p:bldP spid="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a:extLst>
              <a:ext uri="{FF2B5EF4-FFF2-40B4-BE49-F238E27FC236}">
                <a16:creationId xmlns:a16="http://schemas.microsoft.com/office/drawing/2014/main" xmlns="" id="{E6D66F61-E3F2-4E25-B840-AC2AF4FA2089}"/>
              </a:ext>
            </a:extLst>
          </p:cNvPr>
          <p:cNvSpPr txBox="1">
            <a:spLocks noChangeArrowheads="1"/>
          </p:cNvSpPr>
          <p:nvPr/>
        </p:nvSpPr>
        <p:spPr bwMode="auto">
          <a:xfrm>
            <a:off x="1524000" y="381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spcBef>
                <a:spcPct val="50000"/>
              </a:spcBef>
            </a:pPr>
            <a:endParaRPr lang="en-US" altLang="en-US">
              <a:latin typeface="VNI-Times" pitchFamily="2" charset="0"/>
            </a:endParaRPr>
          </a:p>
        </p:txBody>
      </p:sp>
      <p:sp>
        <p:nvSpPr>
          <p:cNvPr id="5127" name="Text Box 7">
            <a:extLst>
              <a:ext uri="{FF2B5EF4-FFF2-40B4-BE49-F238E27FC236}">
                <a16:creationId xmlns:a16="http://schemas.microsoft.com/office/drawing/2014/main" xmlns="" id="{DB1F147B-358C-4AF8-8D82-12C8B7AFE18C}"/>
              </a:ext>
            </a:extLst>
          </p:cNvPr>
          <p:cNvSpPr txBox="1">
            <a:spLocks noChangeArrowheads="1"/>
          </p:cNvSpPr>
          <p:nvPr/>
        </p:nvSpPr>
        <p:spPr bwMode="auto">
          <a:xfrm>
            <a:off x="247650" y="381000"/>
            <a:ext cx="11439525" cy="33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marL="499110" algn="just">
              <a:lnSpc>
                <a:spcPct val="115000"/>
              </a:lnSpc>
            </a:pPr>
            <a:r>
              <a:rPr lang="en-US" sz="3600" dirty="0" err="1" smtClean="0">
                <a:latin typeface="Tahoma" panose="020B0604030504040204" pitchFamily="34" charset="0"/>
                <a:ea typeface="Tahoma" panose="020B0604030504040204" pitchFamily="34" charset="0"/>
                <a:cs typeface="Tahoma" panose="020B0604030504040204" pitchFamily="34" charset="0"/>
              </a:rPr>
              <a:t>Gió</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tác</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dụng</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lên</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cánh</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buồm</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làm</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cho</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thuyền</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thay</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đổi</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i="1" dirty="0" err="1" smtClean="0">
                <a:latin typeface="Tahoma" panose="020B0604030504040204" pitchFamily="34" charset="0"/>
                <a:ea typeface="Tahoma" panose="020B0604030504040204" pitchFamily="34" charset="0"/>
                <a:cs typeface="Tahoma" panose="020B0604030504040204" pitchFamily="34" charset="0"/>
              </a:rPr>
              <a:t>tốc</a:t>
            </a:r>
            <a:r>
              <a:rPr lang="en-US" sz="3600" i="1" dirty="0" smtClean="0">
                <a:latin typeface="Tahoma" panose="020B0604030504040204" pitchFamily="34" charset="0"/>
                <a:ea typeface="Tahoma" panose="020B0604030504040204" pitchFamily="34" charset="0"/>
                <a:cs typeface="Tahoma" panose="020B0604030504040204" pitchFamily="34" charset="0"/>
              </a:rPr>
              <a:t> </a:t>
            </a:r>
            <a:r>
              <a:rPr lang="en-US" sz="3600" i="1" dirty="0" err="1" smtClean="0">
                <a:latin typeface="Tahoma" panose="020B0604030504040204" pitchFamily="34" charset="0"/>
                <a:ea typeface="Tahoma" panose="020B0604030504040204" pitchFamily="34" charset="0"/>
                <a:cs typeface="Tahoma" panose="020B0604030504040204" pitchFamily="34" charset="0"/>
              </a:rPr>
              <a:t>độ</a:t>
            </a:r>
            <a:r>
              <a:rPr lang="en-US" sz="3600" i="1" dirty="0" smtClean="0">
                <a:latin typeface="Tahoma" panose="020B0604030504040204" pitchFamily="34" charset="0"/>
                <a:ea typeface="Tahoma" panose="020B0604030504040204" pitchFamily="34" charset="0"/>
                <a:cs typeface="Tahoma" panose="020B0604030504040204" pitchFamily="34" charset="0"/>
              </a:rPr>
              <a:t> </a:t>
            </a:r>
            <a:r>
              <a:rPr lang="en-US" sz="3600" i="1" dirty="0" err="1" smtClean="0">
                <a:latin typeface="Tahoma" panose="020B0604030504040204" pitchFamily="34" charset="0"/>
                <a:ea typeface="Tahoma" panose="020B0604030504040204" pitchFamily="34" charset="0"/>
                <a:cs typeface="Tahoma" panose="020B0604030504040204" pitchFamily="34" charset="0"/>
              </a:rPr>
              <a:t>chuyển</a:t>
            </a:r>
            <a:r>
              <a:rPr lang="en-US" sz="3600" i="1" dirty="0" smtClean="0">
                <a:latin typeface="Tahoma" panose="020B0604030504040204" pitchFamily="34" charset="0"/>
                <a:ea typeface="Tahoma" panose="020B0604030504040204" pitchFamily="34" charset="0"/>
                <a:cs typeface="Tahoma" panose="020B0604030504040204" pitchFamily="34" charset="0"/>
              </a:rPr>
              <a:t> </a:t>
            </a:r>
            <a:r>
              <a:rPr lang="en-US" sz="3600" i="1" dirty="0" err="1" smtClean="0">
                <a:latin typeface="Tahoma" panose="020B0604030504040204" pitchFamily="34" charset="0"/>
                <a:ea typeface="Tahoma" panose="020B0604030504040204" pitchFamily="34" charset="0"/>
                <a:cs typeface="Tahoma" panose="020B0604030504040204" pitchFamily="34" charset="0"/>
              </a:rPr>
              <a:t>động</a:t>
            </a:r>
            <a:r>
              <a:rPr lang="vi-VN" sz="3600" dirty="0" smtClean="0">
                <a:latin typeface="Tahoma" panose="020B0604030504040204" pitchFamily="34" charset="0"/>
                <a:ea typeface="Tahoma" panose="020B0604030504040204" pitchFamily="34" charset="0"/>
                <a:cs typeface="Tahoma" panose="020B0604030504040204" pitchFamily="34" charset="0"/>
              </a:rPr>
              <a:t>.</a:t>
            </a:r>
            <a:endParaRPr lang="en-US" sz="3600" dirty="0">
              <a:latin typeface="Arial" panose="020B0604020202020204" pitchFamily="34" charset="0"/>
              <a:ea typeface="Arial" panose="020B0604020202020204" pitchFamily="34" charset="0"/>
              <a:cs typeface="Tahoma" panose="020B0604030504040204" pitchFamily="34" charset="0"/>
            </a:endParaRPr>
          </a:p>
          <a:p>
            <a:pPr marL="499110" algn="just">
              <a:lnSpc>
                <a:spcPct val="115000"/>
              </a:lnSpc>
              <a:spcAft>
                <a:spcPts val="800"/>
              </a:spcAft>
            </a:pPr>
            <a:r>
              <a:rPr lang="vi-VN" sz="2800" dirty="0">
                <a:latin typeface="Tahoma" panose="020B0604030504040204" pitchFamily="34" charset="0"/>
                <a:ea typeface="Tahoma" panose="020B0604030504040204" pitchFamily="34" charset="0"/>
                <a:cs typeface="Tahoma" panose="020B0604030504040204" pitchFamily="34" charset="0"/>
              </a:rPr>
              <a:t> </a:t>
            </a:r>
            <a:endParaRPr lang="en-US" sz="2000" dirty="0">
              <a:latin typeface="Arial" panose="020B0604020202020204" pitchFamily="34" charset="0"/>
              <a:ea typeface="Arial" panose="020B0604020202020204" pitchFamily="34" charset="0"/>
              <a:cs typeface="Tahoma" panose="020B0604030504040204" pitchFamily="34" charset="0"/>
            </a:endParaRPr>
          </a:p>
          <a:p>
            <a:pPr algn="just">
              <a:lnSpc>
                <a:spcPct val="115000"/>
              </a:lnSpc>
              <a:spcAft>
                <a:spcPts val="800"/>
              </a:spcAft>
            </a:pPr>
            <a:endParaRPr lang="en-US" sz="2800" dirty="0">
              <a:latin typeface="Arial" panose="020B0604020202020204" pitchFamily="34" charset="0"/>
              <a:ea typeface="Arial" panose="020B0604020202020204" pitchFamily="34" charset="0"/>
              <a:cs typeface="Tahoma" panose="020B0604030504040204" pitchFamily="34" charset="0"/>
            </a:endParaRPr>
          </a:p>
          <a:p>
            <a:pPr algn="ctr" eaLnBrk="1" hangingPunct="1">
              <a:spcBef>
                <a:spcPct val="50000"/>
              </a:spcBef>
            </a:pPr>
            <a:endParaRPr lang="en-US" altLang="en-US" sz="3600" dirty="0">
              <a:solidFill>
                <a:srgbClr val="003399"/>
              </a:solidFill>
              <a:latin typeface="VNI-Times" pitchFamily="2" charset="0"/>
            </a:endParaRPr>
          </a:p>
        </p:txBody>
      </p:sp>
      <p:sp>
        <p:nvSpPr>
          <p:cNvPr id="6152" name="AutoShape 9">
            <a:hlinkClick r:id="rId2" action="ppaction://hlinksldjump"/>
            <a:extLst>
              <a:ext uri="{FF2B5EF4-FFF2-40B4-BE49-F238E27FC236}">
                <a16:creationId xmlns:a16="http://schemas.microsoft.com/office/drawing/2014/main" xmlns="" id="{3CF48611-0C51-4CF2-AE9C-3C06AF964513}"/>
              </a:ext>
            </a:extLst>
          </p:cNvPr>
          <p:cNvSpPr>
            <a:spLocks noChangeArrowheads="1"/>
          </p:cNvSpPr>
          <p:nvPr/>
        </p:nvSpPr>
        <p:spPr bwMode="auto">
          <a:xfrm>
            <a:off x="9386888" y="6553200"/>
            <a:ext cx="976312" cy="228600"/>
          </a:xfrm>
          <a:prstGeom prst="notchedRightArrow">
            <a:avLst>
              <a:gd name="adj1" fmla="val 50000"/>
              <a:gd name="adj2" fmla="val 106771"/>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endParaRPr lang="en-US" altLang="en-US" dirty="0">
              <a:latin typeface="Tahoma" panose="020B0604030504040204" pitchFamily="34" charset="0"/>
            </a:endParaRPr>
          </a:p>
        </p:txBody>
      </p:sp>
      <p:pic>
        <p:nvPicPr>
          <p:cNvPr id="4098" name="Picture 2" descr="C:\Users\Win7\Desktop\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916" y="2077875"/>
            <a:ext cx="7038473" cy="458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156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linds(horizontal)">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CD65F87-AFAF-4F0F-BA4D-19E9C1A83E5A}"/>
              </a:ext>
            </a:extLst>
          </p:cNvPr>
          <p:cNvSpPr txBox="1">
            <a:spLocks/>
          </p:cNvSpPr>
          <p:nvPr/>
        </p:nvSpPr>
        <p:spPr>
          <a:xfrm>
            <a:off x="625643" y="79376"/>
            <a:ext cx="11411752"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tx2"/>
                </a:solidFill>
                <a:latin typeface="A3.BoosterNextFYBlackRegular-Sa" panose="02000A03000000020004" pitchFamily="2" charset="0"/>
              </a:rPr>
              <a:t>KẾT QUẢ TÁC DỤNG CỦA LỰC</a:t>
            </a:r>
          </a:p>
        </p:txBody>
      </p:sp>
      <p:sp>
        <p:nvSpPr>
          <p:cNvPr id="6" name="Content Placeholder 2">
            <a:extLst>
              <a:ext uri="{FF2B5EF4-FFF2-40B4-BE49-F238E27FC236}">
                <a16:creationId xmlns:a16="http://schemas.microsoft.com/office/drawing/2014/main" xmlns="" id="{A29393CD-34DD-4152-8666-84967F1DF9F7}"/>
              </a:ext>
            </a:extLst>
          </p:cNvPr>
          <p:cNvSpPr txBox="1">
            <a:spLocks/>
          </p:cNvSpPr>
          <p:nvPr/>
        </p:nvSpPr>
        <p:spPr>
          <a:xfrm>
            <a:off x="319087" y="1162050"/>
            <a:ext cx="2314575" cy="2587626"/>
          </a:xfrm>
          <a:prstGeom prst="rect">
            <a:avLst/>
          </a:prstGeom>
          <a:blipFill dpi="0" rotWithShape="1">
            <a:blip r:embed="rId2" cstate="print">
              <a:extLst>
                <a:ext uri="{BEBA8EAE-BF5A-486C-A8C5-ECC9F3942E4B}">
                  <a14:imgProps xmlns:a14="http://schemas.microsoft.com/office/drawing/2010/main">
                    <a14:imgLayer r:embed="rId3">
                      <a14:imgEffect>
                        <a14:backgroundRemoval t="10000" b="91628" l="10000" r="90000">
                          <a14:foregroundMark x1="12209" y1="25233" x2="23140" y2="18953"/>
                          <a14:foregroundMark x1="23140" y1="18953" x2="30116" y2="34070"/>
                          <a14:foregroundMark x1="30116" y1="34070" x2="33140" y2="53488"/>
                          <a14:foregroundMark x1="18256" y1="16047" x2="21047" y2="19186"/>
                          <a14:foregroundMark x1="18023" y1="69884" x2="21279" y2="75581"/>
                          <a14:foregroundMark x1="40814" y1="75581" x2="46047" y2="76977"/>
                          <a14:foregroundMark x1="61512" y1="56628" x2="85581" y2="64302"/>
                          <a14:foregroundMark x1="77209" y1="90930" x2="82558" y2="91628"/>
                        </a14:backgroundRemoval>
                      </a14:imgEffect>
                    </a14:imgLayer>
                  </a14:imgProps>
                </a:ext>
                <a:ext uri="{28A0092B-C50C-407E-A947-70E740481C1C}">
                  <a14:useLocalDpi xmlns:a14="http://schemas.microsoft.com/office/drawing/2010/main" val="0"/>
                </a:ext>
              </a:extLst>
            </a:blip>
            <a:srcRect/>
            <a:stretch>
              <a:fillRect l="-4116" t="-6779" r="-4116" b="-4662"/>
            </a:stretch>
          </a:blipFill>
          <a:ln>
            <a:solidFill>
              <a:srgbClr val="ABE4EE"/>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a:latin typeface="A3.MitrLight-San" panose="00000400000000000000" pitchFamily="2" charset="-34"/>
              <a:ea typeface="+mj-ea"/>
              <a:cs typeface="A3.MitrLight-San" panose="00000400000000000000" pitchFamily="2" charset="-34"/>
            </a:endParaRPr>
          </a:p>
        </p:txBody>
      </p:sp>
      <p:sp>
        <p:nvSpPr>
          <p:cNvPr id="7" name="Content Placeholder 2">
            <a:extLst>
              <a:ext uri="{FF2B5EF4-FFF2-40B4-BE49-F238E27FC236}">
                <a16:creationId xmlns:a16="http://schemas.microsoft.com/office/drawing/2014/main" xmlns="" id="{2294D2AF-509D-4DC6-B0D3-F62C73932916}"/>
              </a:ext>
            </a:extLst>
          </p:cNvPr>
          <p:cNvSpPr txBox="1">
            <a:spLocks/>
          </p:cNvSpPr>
          <p:nvPr/>
        </p:nvSpPr>
        <p:spPr>
          <a:xfrm>
            <a:off x="2662236" y="1162050"/>
            <a:ext cx="2181226" cy="2578101"/>
          </a:xfrm>
          <a:prstGeom prst="rect">
            <a:avLst/>
          </a:prstGeom>
          <a:blipFill dpi="0" rotWithShape="1">
            <a:blip r:embed="rId4">
              <a:extLst>
                <a:ext uri="{28A0092B-C50C-407E-A947-70E740481C1C}">
                  <a14:useLocalDpi xmlns:a14="http://schemas.microsoft.com/office/drawing/2010/main" val="0"/>
                </a:ext>
              </a:extLst>
            </a:blip>
            <a:srcRect/>
            <a:stretch>
              <a:fillRect l="-4782" t="2460" r="-4782" b="-1"/>
            </a:stretch>
          </a:blipFill>
          <a:ln>
            <a:solidFill>
              <a:srgbClr val="ABE4EE"/>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a:latin typeface="A3.MitrLight-San" panose="00000400000000000000" pitchFamily="2" charset="-34"/>
              <a:ea typeface="+mj-ea"/>
              <a:cs typeface="A3.MitrLight-San" panose="00000400000000000000" pitchFamily="2" charset="-34"/>
            </a:endParaRPr>
          </a:p>
        </p:txBody>
      </p:sp>
      <p:sp>
        <p:nvSpPr>
          <p:cNvPr id="8" name="Oval 7">
            <a:extLst>
              <a:ext uri="{FF2B5EF4-FFF2-40B4-BE49-F238E27FC236}">
                <a16:creationId xmlns:a16="http://schemas.microsoft.com/office/drawing/2014/main" xmlns="" id="{0023FA7D-3B05-489B-9665-673C54DC4E03}"/>
              </a:ext>
            </a:extLst>
          </p:cNvPr>
          <p:cNvSpPr/>
          <p:nvPr/>
        </p:nvSpPr>
        <p:spPr>
          <a:xfrm>
            <a:off x="319087" y="3187701"/>
            <a:ext cx="552450" cy="552450"/>
          </a:xfrm>
          <a:prstGeom prst="ellipse">
            <a:avLst/>
          </a:prstGeom>
          <a:noFill/>
          <a:ln>
            <a:solidFill>
              <a:srgbClr val="ABE4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1</a:t>
            </a:r>
          </a:p>
        </p:txBody>
      </p:sp>
      <p:sp>
        <p:nvSpPr>
          <p:cNvPr id="11" name="Oval 10">
            <a:extLst>
              <a:ext uri="{FF2B5EF4-FFF2-40B4-BE49-F238E27FC236}">
                <a16:creationId xmlns:a16="http://schemas.microsoft.com/office/drawing/2014/main" xmlns="" id="{7443D07C-5790-4C9E-9D9F-75BC5CF2DD0F}"/>
              </a:ext>
            </a:extLst>
          </p:cNvPr>
          <p:cNvSpPr/>
          <p:nvPr/>
        </p:nvSpPr>
        <p:spPr>
          <a:xfrm>
            <a:off x="2638423" y="3197226"/>
            <a:ext cx="552450" cy="552450"/>
          </a:xfrm>
          <a:prstGeom prst="ellipse">
            <a:avLst/>
          </a:prstGeom>
          <a:noFill/>
          <a:ln>
            <a:solidFill>
              <a:srgbClr val="ABE4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2</a:t>
            </a:r>
          </a:p>
        </p:txBody>
      </p:sp>
      <p:sp>
        <p:nvSpPr>
          <p:cNvPr id="12" name="Content Placeholder 2">
            <a:extLst>
              <a:ext uri="{FF2B5EF4-FFF2-40B4-BE49-F238E27FC236}">
                <a16:creationId xmlns:a16="http://schemas.microsoft.com/office/drawing/2014/main" xmlns="" id="{3A1F447C-413A-4D79-AB2E-BC14A3535AA4}"/>
              </a:ext>
            </a:extLst>
          </p:cNvPr>
          <p:cNvSpPr txBox="1">
            <a:spLocks/>
          </p:cNvSpPr>
          <p:nvPr/>
        </p:nvSpPr>
        <p:spPr>
          <a:xfrm>
            <a:off x="319088" y="3824728"/>
            <a:ext cx="4550390" cy="2466094"/>
          </a:xfrm>
          <a:prstGeom prst="rect">
            <a:avLst/>
          </a:prstGeom>
          <a:blipFill dpi="0" rotWithShape="1">
            <a:blip r:embed="rId5">
              <a:extLst>
                <a:ext uri="{28A0092B-C50C-407E-A947-70E740481C1C}">
                  <a14:useLocalDpi xmlns:a14="http://schemas.microsoft.com/office/drawing/2010/main" val="0"/>
                </a:ext>
              </a:extLst>
            </a:blip>
            <a:srcRect/>
            <a:stretch>
              <a:fillRect l="-511" r="-511"/>
            </a:stretch>
          </a:blipFill>
          <a:ln>
            <a:solidFill>
              <a:srgbClr val="ABE4EE"/>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a:latin typeface="A3.MitrLight-San" panose="00000400000000000000" pitchFamily="2" charset="-34"/>
              <a:ea typeface="+mj-ea"/>
              <a:cs typeface="A3.MitrLight-San" panose="00000400000000000000" pitchFamily="2" charset="-34"/>
            </a:endParaRPr>
          </a:p>
        </p:txBody>
      </p:sp>
      <p:sp>
        <p:nvSpPr>
          <p:cNvPr id="13" name="Oval 12">
            <a:extLst>
              <a:ext uri="{FF2B5EF4-FFF2-40B4-BE49-F238E27FC236}">
                <a16:creationId xmlns:a16="http://schemas.microsoft.com/office/drawing/2014/main" xmlns="" id="{A26F59B6-0601-4F73-8DAF-F0D5546E5E0B}"/>
              </a:ext>
            </a:extLst>
          </p:cNvPr>
          <p:cNvSpPr/>
          <p:nvPr/>
        </p:nvSpPr>
        <p:spPr>
          <a:xfrm>
            <a:off x="4317028" y="3815203"/>
            <a:ext cx="552450" cy="552450"/>
          </a:xfrm>
          <a:prstGeom prst="ellipse">
            <a:avLst/>
          </a:prstGeom>
          <a:noFill/>
          <a:ln>
            <a:solidFill>
              <a:srgbClr val="ABE4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3</a:t>
            </a:r>
          </a:p>
        </p:txBody>
      </p:sp>
      <p:sp>
        <p:nvSpPr>
          <p:cNvPr id="10" name="Content Placeholder 2">
            <a:extLst>
              <a:ext uri="{FF2B5EF4-FFF2-40B4-BE49-F238E27FC236}">
                <a16:creationId xmlns:a16="http://schemas.microsoft.com/office/drawing/2014/main" xmlns="" id="{6B416B5A-A434-4FE8-A891-EDA5752320DE}"/>
              </a:ext>
            </a:extLst>
          </p:cNvPr>
          <p:cNvSpPr txBox="1">
            <a:spLocks/>
          </p:cNvSpPr>
          <p:nvPr/>
        </p:nvSpPr>
        <p:spPr>
          <a:xfrm>
            <a:off x="5195551" y="1263379"/>
            <a:ext cx="6677361" cy="4331242"/>
          </a:xfrm>
          <a:prstGeom prst="rect">
            <a:avLst/>
          </a:prstGeom>
        </p:spPr>
        <p:txBody>
          <a:bodyPr vert="horz" lIns="91440" tIns="45720" rIns="91440" bIns="45720" rtlCol="0">
            <a:noAutofit/>
          </a:bodyPr>
          <a:lstStyle>
            <a:lvl1pPr marL="0" indent="0" algn="l" defTabSz="914400" rtl="0" eaLnBrk="1" latinLnBrk="0" hangingPunct="1">
              <a:lnSpc>
                <a:spcPct val="105000"/>
              </a:lnSpc>
              <a:spcBef>
                <a:spcPts val="900"/>
              </a:spcBef>
              <a:buClr>
                <a:schemeClr val="accent5"/>
              </a:buClr>
              <a:buFont typeface="Avenir Next LT Pro" panose="020B0504020202020204" pitchFamily="34" charset="0"/>
              <a:buNone/>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4000" dirty="0">
                <a:latin typeface="A3.MitrLight-San" panose="00000400000000000000" pitchFamily="2" charset="-34"/>
                <a:ea typeface="+mj-ea"/>
                <a:cs typeface="A3.MitrLight-San" panose="00000400000000000000" pitchFamily="2" charset="-34"/>
              </a:rPr>
              <a:t>    </a:t>
            </a:r>
            <a:r>
              <a:rPr lang="en-US" sz="4000" dirty="0">
                <a:latin typeface="Times New Roman" pitchFamily="18" charset="0"/>
                <a:ea typeface="+mj-ea"/>
                <a:cs typeface="Times New Roman" pitchFamily="18" charset="0"/>
              </a:rPr>
              <a:t>Sau </a:t>
            </a:r>
            <a:r>
              <a:rPr lang="en-US" sz="4000" dirty="0" err="1">
                <a:latin typeface="Times New Roman" pitchFamily="18" charset="0"/>
                <a:ea typeface="+mj-ea"/>
                <a:cs typeface="Times New Roman" pitchFamily="18" charset="0"/>
              </a:rPr>
              <a:t>khi</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cùng</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nhau</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trả</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lời</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những</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câu</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hỏi</a:t>
            </a:r>
            <a:r>
              <a:rPr lang="en-US" sz="4000" dirty="0">
                <a:latin typeface="Times New Roman" pitchFamily="18" charset="0"/>
                <a:ea typeface="+mj-ea"/>
                <a:cs typeface="Times New Roman" pitchFamily="18" charset="0"/>
              </a:rPr>
              <a:t> ở </a:t>
            </a:r>
            <a:r>
              <a:rPr lang="en-US" sz="4000" dirty="0" err="1">
                <a:latin typeface="Times New Roman" pitchFamily="18" charset="0"/>
                <a:ea typeface="+mj-ea"/>
                <a:cs typeface="Times New Roman" pitchFamily="18" charset="0"/>
              </a:rPr>
              <a:t>trên</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em</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hãy</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cho</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biết</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khi</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có</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lực</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tác</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dụng</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lên</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một</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vật</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có</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thể</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gây</a:t>
            </a:r>
            <a:r>
              <a:rPr lang="en-US" sz="4000" dirty="0">
                <a:latin typeface="Times New Roman" pitchFamily="18" charset="0"/>
                <a:ea typeface="+mj-ea"/>
                <a:cs typeface="Times New Roman" pitchFamily="18" charset="0"/>
              </a:rPr>
              <a:t> ra </a:t>
            </a:r>
            <a:r>
              <a:rPr lang="en-US" sz="4000" dirty="0" err="1">
                <a:latin typeface="Times New Roman" pitchFamily="18" charset="0"/>
                <a:ea typeface="+mj-ea"/>
                <a:cs typeface="Times New Roman" pitchFamily="18" charset="0"/>
              </a:rPr>
              <a:t>những</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kết</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quả</a:t>
            </a:r>
            <a:r>
              <a:rPr lang="en-US" sz="4000" dirty="0">
                <a:latin typeface="Times New Roman" pitchFamily="18" charset="0"/>
                <a:ea typeface="+mj-ea"/>
                <a:cs typeface="Times New Roman" pitchFamily="18" charset="0"/>
              </a:rPr>
              <a:t> </a:t>
            </a:r>
            <a:r>
              <a:rPr lang="en-US" sz="4000" dirty="0" err="1">
                <a:latin typeface="Times New Roman" pitchFamily="18" charset="0"/>
                <a:ea typeface="+mj-ea"/>
                <a:cs typeface="Times New Roman" pitchFamily="18" charset="0"/>
              </a:rPr>
              <a:t>gì</a:t>
            </a:r>
            <a:r>
              <a:rPr lang="en-US" sz="4000" dirty="0">
                <a:latin typeface="Times New Roman" pitchFamily="18" charset="0"/>
                <a:ea typeface="+mj-ea"/>
                <a:cs typeface="Times New Roman" pitchFamily="18" charset="0"/>
              </a:rPr>
              <a:t>?</a:t>
            </a:r>
          </a:p>
        </p:txBody>
      </p:sp>
      <p:sp>
        <p:nvSpPr>
          <p:cNvPr id="14" name="Text Box 7">
            <a:extLst>
              <a:ext uri="{FF2B5EF4-FFF2-40B4-BE49-F238E27FC236}">
                <a16:creationId xmlns:a16="http://schemas.microsoft.com/office/drawing/2014/main" xmlns="" id="{DB1F147B-358C-4AF8-8D82-12C8B7AFE18C}"/>
              </a:ext>
            </a:extLst>
          </p:cNvPr>
          <p:cNvSpPr txBox="1">
            <a:spLocks noChangeArrowheads="1"/>
          </p:cNvSpPr>
          <p:nvPr/>
        </p:nvSpPr>
        <p:spPr bwMode="auto">
          <a:xfrm>
            <a:off x="5248941" y="1162050"/>
            <a:ext cx="6928936" cy="657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marL="499110" algn="just">
              <a:lnSpc>
                <a:spcPct val="115000"/>
              </a:lnSpc>
            </a:pP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Lực</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tác</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dụng</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lên</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một</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vật</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có</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thể</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làm</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thay</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đổi</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tốc</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độ</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thay</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đổi</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hướng</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chuyển</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động</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của</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vật</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làm</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biến</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dạng</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vật</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hoặc</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đồng</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thời</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làm</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thay</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đổi</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tốc</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độ</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thay</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đổi</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hướng</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chuyển</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động</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và</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làm</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biến</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dạng</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vật</a:t>
            </a:r>
            <a:r>
              <a:rPr lang="vi-VN"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endParaRPr lang="en-US" sz="3600" dirty="0">
              <a:solidFill>
                <a:srgbClr val="0070C0"/>
              </a:solidFill>
              <a:latin typeface="Arial" panose="020B0604020202020204" pitchFamily="34" charset="0"/>
              <a:ea typeface="Arial" panose="020B0604020202020204" pitchFamily="34" charset="0"/>
              <a:cs typeface="Tahoma" panose="020B0604030504040204" pitchFamily="34" charset="0"/>
            </a:endParaRPr>
          </a:p>
          <a:p>
            <a:pPr marL="499110" algn="just">
              <a:lnSpc>
                <a:spcPct val="115000"/>
              </a:lnSpc>
              <a:spcAft>
                <a:spcPts val="800"/>
              </a:spcAft>
            </a:pPr>
            <a:r>
              <a:rPr lang="vi-VN" sz="2800" dirty="0">
                <a:latin typeface="Tahoma" panose="020B0604030504040204" pitchFamily="34" charset="0"/>
                <a:ea typeface="Tahoma" panose="020B0604030504040204" pitchFamily="34" charset="0"/>
                <a:cs typeface="Tahoma" panose="020B0604030504040204" pitchFamily="34" charset="0"/>
              </a:rPr>
              <a:t> </a:t>
            </a:r>
            <a:endParaRPr lang="en-US" sz="2000" dirty="0">
              <a:latin typeface="Arial" panose="020B0604020202020204" pitchFamily="34" charset="0"/>
              <a:ea typeface="Arial" panose="020B0604020202020204" pitchFamily="34" charset="0"/>
              <a:cs typeface="Tahoma" panose="020B0604030504040204" pitchFamily="34" charset="0"/>
            </a:endParaRPr>
          </a:p>
          <a:p>
            <a:pPr algn="just">
              <a:lnSpc>
                <a:spcPct val="115000"/>
              </a:lnSpc>
              <a:spcAft>
                <a:spcPts val="800"/>
              </a:spcAft>
            </a:pPr>
            <a:endParaRPr lang="en-US" sz="2800" dirty="0">
              <a:latin typeface="Arial" panose="020B0604020202020204" pitchFamily="34" charset="0"/>
              <a:ea typeface="Arial" panose="020B0604020202020204" pitchFamily="34" charset="0"/>
              <a:cs typeface="Tahoma" panose="020B0604030504040204" pitchFamily="34" charset="0"/>
            </a:endParaRPr>
          </a:p>
          <a:p>
            <a:pPr algn="ctr" eaLnBrk="1" hangingPunct="1">
              <a:spcBef>
                <a:spcPct val="50000"/>
              </a:spcBef>
            </a:pPr>
            <a:endParaRPr lang="en-US" altLang="en-US" sz="3600" dirty="0">
              <a:solidFill>
                <a:srgbClr val="003399"/>
              </a:solidFill>
              <a:latin typeface="VNI-Times" pitchFamily="2" charset="0"/>
            </a:endParaRPr>
          </a:p>
        </p:txBody>
      </p:sp>
    </p:spTree>
    <p:extLst>
      <p:ext uri="{BB962C8B-B14F-4D97-AF65-F5344CB8AC3E}">
        <p14:creationId xmlns:p14="http://schemas.microsoft.com/office/powerpoint/2010/main" val="106523056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decel="9600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decel="96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xit" presetSubtype="0" fill="hold" grpId="0" nodeType="clickEffect">
                                  <p:stCondLst>
                                    <p:cond delay="0"/>
                                  </p:stCondLst>
                                  <p:childTnLst>
                                    <p:anim calcmode="lin" valueType="num">
                                      <p:cBhvr>
                                        <p:cTn id="32" dur="1000"/>
                                        <p:tgtEl>
                                          <p:spTgt spid="10"/>
                                        </p:tgtEl>
                                        <p:attrNameLst>
                                          <p:attrName>ppt_w</p:attrName>
                                        </p:attrNameLst>
                                      </p:cBhvr>
                                      <p:tavLst>
                                        <p:tav tm="0">
                                          <p:val>
                                            <p:strVal val="ppt_w"/>
                                          </p:val>
                                        </p:tav>
                                        <p:tav tm="100000">
                                          <p:val>
                                            <p:fltVal val="0"/>
                                          </p:val>
                                        </p:tav>
                                      </p:tavLst>
                                    </p:anim>
                                    <p:anim calcmode="lin" valueType="num">
                                      <p:cBhvr>
                                        <p:cTn id="33" dur="1000"/>
                                        <p:tgtEl>
                                          <p:spTgt spid="10"/>
                                        </p:tgtEl>
                                        <p:attrNameLst>
                                          <p:attrName>ppt_h</p:attrName>
                                        </p:attrNameLst>
                                      </p:cBhvr>
                                      <p:tavLst>
                                        <p:tav tm="0">
                                          <p:val>
                                            <p:strVal val="ppt_h"/>
                                          </p:val>
                                        </p:tav>
                                        <p:tav tm="100000">
                                          <p:val>
                                            <p:fltVal val="0"/>
                                          </p:val>
                                        </p:tav>
                                      </p:tavLst>
                                    </p:anim>
                                    <p:anim calcmode="lin" valueType="num">
                                      <p:cBhvr>
                                        <p:cTn id="34" dur="1000"/>
                                        <p:tgtEl>
                                          <p:spTgt spid="10"/>
                                        </p:tgtEl>
                                        <p:attrNameLst>
                                          <p:attrName>style.rotation</p:attrName>
                                        </p:attrNameLst>
                                      </p:cBhvr>
                                      <p:tavLst>
                                        <p:tav tm="0">
                                          <p:val>
                                            <p:fltVal val="0"/>
                                          </p:val>
                                        </p:tav>
                                        <p:tav tm="100000">
                                          <p:val>
                                            <p:fltVal val="90"/>
                                          </p:val>
                                        </p:tav>
                                      </p:tavLst>
                                    </p:anim>
                                    <p:animEffect transition="out" filter="fade">
                                      <p:cBhvr>
                                        <p:cTn id="35" dur="1000"/>
                                        <p:tgtEl>
                                          <p:spTgt spid="10"/>
                                        </p:tgtEl>
                                      </p:cBhvr>
                                    </p:animEffect>
                                    <p:set>
                                      <p:cBhvr>
                                        <p:cTn id="36" dur="1" fill="hold">
                                          <p:stCondLst>
                                            <p:cond delay="9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0" grpId="0"/>
      <p:bldP spid="1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rames PPT 006">
            <a:extLst>
              <a:ext uri="{FF2B5EF4-FFF2-40B4-BE49-F238E27FC236}">
                <a16:creationId xmlns:a16="http://schemas.microsoft.com/office/drawing/2014/main" xmlns="" id="{AF2EC6B5-4418-4048-964E-D639851E5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6" y="0"/>
            <a:ext cx="9293225"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a:extLst>
              <a:ext uri="{FF2B5EF4-FFF2-40B4-BE49-F238E27FC236}">
                <a16:creationId xmlns:a16="http://schemas.microsoft.com/office/drawing/2014/main" xmlns="" id="{B8FE9179-FD69-45ED-BCF0-BE5C1B0868A5}"/>
              </a:ext>
            </a:extLst>
          </p:cNvPr>
          <p:cNvSpPr txBox="1">
            <a:spLocks noChangeArrowheads="1"/>
          </p:cNvSpPr>
          <p:nvPr/>
        </p:nvSpPr>
        <p:spPr bwMode="auto">
          <a:xfrm>
            <a:off x="2971800" y="152400"/>
            <a:ext cx="5943600" cy="579438"/>
          </a:xfrm>
          <a:prstGeom prst="rect">
            <a:avLst/>
          </a:prstGeom>
          <a:gradFill rotWithShape="1">
            <a:gsLst>
              <a:gs pos="0">
                <a:srgbClr val="336600"/>
              </a:gs>
              <a:gs pos="100000">
                <a:srgbClr val="182F00"/>
              </a:gs>
            </a:gsLst>
            <a:lin ang="5400000" scaled="1"/>
          </a:gradFill>
          <a:ln>
            <a:noFill/>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ctr" eaLnBrk="1" hangingPunct="1">
              <a:spcBef>
                <a:spcPct val="50000"/>
              </a:spcBef>
              <a:buFont typeface="Arial" charset="0"/>
              <a:buNone/>
              <a:defRPr/>
            </a:pPr>
            <a:r>
              <a:rPr lang="en-US" sz="3200" b="1" dirty="0">
                <a:solidFill>
                  <a:schemeClr val="accent3"/>
                </a:solidFill>
                <a:latin typeface="Tahoma" panose="020B0604030504040204" pitchFamily="34" charset="0"/>
              </a:rPr>
              <a:t>CỦNG CỐ</a:t>
            </a:r>
            <a:endParaRPr lang="en-US" sz="3200" b="1" dirty="0">
              <a:solidFill>
                <a:schemeClr val="accent3"/>
              </a:solidFill>
              <a:latin typeface="VNI-Times" pitchFamily="2" charset="0"/>
            </a:endParaRPr>
          </a:p>
        </p:txBody>
      </p:sp>
      <p:pic>
        <p:nvPicPr>
          <p:cNvPr id="22532" name="Picture 4" descr="meo2">
            <a:extLst>
              <a:ext uri="{FF2B5EF4-FFF2-40B4-BE49-F238E27FC236}">
                <a16:creationId xmlns:a16="http://schemas.microsoft.com/office/drawing/2014/main" xmlns="" id="{FC0ED02F-F560-41C1-ABDF-F07E233C6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25" y="6553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a:extLst>
              <a:ext uri="{FF2B5EF4-FFF2-40B4-BE49-F238E27FC236}">
                <a16:creationId xmlns:a16="http://schemas.microsoft.com/office/drawing/2014/main" xmlns="" id="{6896C34F-922B-4547-AE5C-30458712C27D}"/>
              </a:ext>
            </a:extLst>
          </p:cNvPr>
          <p:cNvSpPr txBox="1">
            <a:spLocks noChangeArrowheads="1"/>
          </p:cNvSpPr>
          <p:nvPr/>
        </p:nvSpPr>
        <p:spPr bwMode="auto">
          <a:xfrm>
            <a:off x="2362200" y="838200"/>
            <a:ext cx="7086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spcBef>
                <a:spcPct val="50000"/>
              </a:spcBef>
            </a:pPr>
            <a:r>
              <a:rPr lang="vi-VN" altLang="en-US" dirty="0">
                <a:latin typeface="Tahoma" panose="020B0604030504040204" pitchFamily="34" charset="0"/>
              </a:rPr>
              <a:t>Trong các sự vật và hiện tượng sau đây, em hãy chỉ ra vật tác dụng lực và kết quả mà lực đã gây ra cho vật bị nó tác dụng:</a:t>
            </a:r>
          </a:p>
          <a:p>
            <a:pPr eaLnBrk="1" hangingPunct="1">
              <a:spcBef>
                <a:spcPct val="50000"/>
              </a:spcBef>
            </a:pPr>
            <a:endParaRPr lang="en-US" altLang="en-US" dirty="0">
              <a:solidFill>
                <a:srgbClr val="003300"/>
              </a:solidFill>
              <a:latin typeface="VNI-Times" pitchFamily="2" charset="0"/>
            </a:endParaRPr>
          </a:p>
        </p:txBody>
      </p:sp>
      <p:sp>
        <p:nvSpPr>
          <p:cNvPr id="22534" name="Text Box 6">
            <a:extLst>
              <a:ext uri="{FF2B5EF4-FFF2-40B4-BE49-F238E27FC236}">
                <a16:creationId xmlns:a16="http://schemas.microsoft.com/office/drawing/2014/main" xmlns="" id="{B7B5AAF1-F09C-4FB8-8374-A546C9307883}"/>
              </a:ext>
            </a:extLst>
          </p:cNvPr>
          <p:cNvSpPr txBox="1">
            <a:spLocks noChangeArrowheads="1"/>
          </p:cNvSpPr>
          <p:nvPr/>
        </p:nvSpPr>
        <p:spPr bwMode="auto">
          <a:xfrm>
            <a:off x="1752600" y="25146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spcBef>
                <a:spcPct val="50000"/>
              </a:spcBef>
            </a:pPr>
            <a:r>
              <a:rPr lang="vi-VN" altLang="en-US" dirty="0">
                <a:latin typeface="Tahoma" panose="020B0604030504040204" pitchFamily="34" charset="0"/>
              </a:rPr>
              <a:t>a.</a:t>
            </a:r>
            <a:r>
              <a:rPr lang="vi-VN" altLang="en-US" b="1" dirty="0">
                <a:latin typeface="Tahoma" panose="020B0604030504040204" pitchFamily="34" charset="0"/>
              </a:rPr>
              <a:t> </a:t>
            </a:r>
            <a:r>
              <a:rPr lang="vi-VN" altLang="en-US" dirty="0">
                <a:latin typeface="Tahoma" panose="020B0604030504040204" pitchFamily="34" charset="0"/>
              </a:rPr>
              <a:t>Một</a:t>
            </a:r>
            <a:r>
              <a:rPr lang="en-US" altLang="en-US" dirty="0">
                <a:latin typeface="Tahoma" panose="020B0604030504040204" pitchFamily="34" charset="0"/>
              </a:rPr>
              <a:t> </a:t>
            </a:r>
            <a:r>
              <a:rPr lang="en-US" altLang="en-US" dirty="0" err="1">
                <a:latin typeface="Tahoma" panose="020B0604030504040204" pitchFamily="34" charset="0"/>
              </a:rPr>
              <a:t>em</a:t>
            </a:r>
            <a:r>
              <a:rPr lang="en-US" altLang="en-US" dirty="0">
                <a:latin typeface="Tahoma" panose="020B0604030504040204" pitchFamily="34" charset="0"/>
              </a:rPr>
              <a:t> </a:t>
            </a:r>
            <a:r>
              <a:rPr lang="en-US" altLang="en-US" dirty="0" err="1">
                <a:latin typeface="Tahoma" panose="020B0604030504040204" pitchFamily="34" charset="0"/>
              </a:rPr>
              <a:t>bé</a:t>
            </a:r>
            <a:r>
              <a:rPr lang="en-US" altLang="en-US" dirty="0">
                <a:latin typeface="Tahoma" panose="020B0604030504040204" pitchFamily="34" charset="0"/>
              </a:rPr>
              <a:t> </a:t>
            </a:r>
            <a:r>
              <a:rPr lang="en-US" altLang="en-US" dirty="0" err="1">
                <a:latin typeface="Tahoma" panose="020B0604030504040204" pitchFamily="34" charset="0"/>
              </a:rPr>
              <a:t>thổi</a:t>
            </a:r>
            <a:r>
              <a:rPr lang="en-US" altLang="en-US" dirty="0">
                <a:latin typeface="Tahoma" panose="020B0604030504040204" pitchFamily="34" charset="0"/>
              </a:rPr>
              <a:t> </a:t>
            </a:r>
            <a:r>
              <a:rPr lang="en-US" altLang="en-US" dirty="0" err="1">
                <a:latin typeface="Tahoma" panose="020B0604030504040204" pitchFamily="34" charset="0"/>
              </a:rPr>
              <a:t>bóng</a:t>
            </a:r>
            <a:r>
              <a:rPr lang="en-US" altLang="en-US" dirty="0">
                <a:latin typeface="Tahoma" panose="020B0604030504040204" pitchFamily="34" charset="0"/>
              </a:rPr>
              <a:t> </a:t>
            </a:r>
            <a:r>
              <a:rPr lang="en-US" altLang="en-US" dirty="0" err="1">
                <a:latin typeface="Tahoma" panose="020B0604030504040204" pitchFamily="34" charset="0"/>
              </a:rPr>
              <a:t>bóng</a:t>
            </a:r>
            <a:r>
              <a:rPr lang="en-US" altLang="en-US" dirty="0">
                <a:latin typeface="Tahoma" panose="020B0604030504040204" pitchFamily="34" charset="0"/>
              </a:rPr>
              <a:t> </a:t>
            </a:r>
            <a:r>
              <a:rPr lang="en-US" altLang="en-US" dirty="0" err="1">
                <a:latin typeface="Tahoma" panose="020B0604030504040204" pitchFamily="34" charset="0"/>
              </a:rPr>
              <a:t>căng</a:t>
            </a:r>
            <a:r>
              <a:rPr lang="en-US" altLang="en-US" dirty="0">
                <a:latin typeface="Tahoma" panose="020B0604030504040204" pitchFamily="34" charset="0"/>
              </a:rPr>
              <a:t> </a:t>
            </a:r>
            <a:r>
              <a:rPr lang="en-US" altLang="en-US" dirty="0" err="1">
                <a:latin typeface="Tahoma" panose="020B0604030504040204" pitchFamily="34" charset="0"/>
              </a:rPr>
              <a:t>tròn</a:t>
            </a:r>
            <a:r>
              <a:rPr lang="en-US" altLang="en-US" dirty="0">
                <a:latin typeface="Tahoma" panose="020B0604030504040204" pitchFamily="34" charset="0"/>
              </a:rPr>
              <a:t>.</a:t>
            </a:r>
            <a:endParaRPr lang="en-US" altLang="en-US" dirty="0">
              <a:solidFill>
                <a:srgbClr val="000066"/>
              </a:solidFill>
              <a:latin typeface="VNI-Times" pitchFamily="2" charset="0"/>
            </a:endParaRPr>
          </a:p>
        </p:txBody>
      </p:sp>
      <p:sp>
        <p:nvSpPr>
          <p:cNvPr id="22535" name="Text Box 7">
            <a:extLst>
              <a:ext uri="{FF2B5EF4-FFF2-40B4-BE49-F238E27FC236}">
                <a16:creationId xmlns:a16="http://schemas.microsoft.com/office/drawing/2014/main" xmlns="" id="{50E82A73-DAD1-4BE1-81C0-127F50517B4E}"/>
              </a:ext>
            </a:extLst>
          </p:cNvPr>
          <p:cNvSpPr txBox="1">
            <a:spLocks noChangeArrowheads="1"/>
          </p:cNvSpPr>
          <p:nvPr/>
        </p:nvSpPr>
        <p:spPr bwMode="auto">
          <a:xfrm>
            <a:off x="1752600" y="3124201"/>
            <a:ext cx="624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spcBef>
                <a:spcPct val="50000"/>
              </a:spcBef>
            </a:pPr>
            <a:r>
              <a:rPr lang="vi-VN" altLang="en-US" dirty="0">
                <a:latin typeface="Tahoma" panose="020B0604030504040204" pitchFamily="34" charset="0"/>
              </a:rPr>
              <a:t>b. Một chiếc nồi nhôm bị bẹp nằm bên dưới một chiếc thang tre bị đổ ngay trên mặt </a:t>
            </a:r>
            <a:r>
              <a:rPr lang="vi-VN" altLang="en-US" dirty="0" err="1">
                <a:latin typeface="Tahoma" panose="020B0604030504040204" pitchFamily="34" charset="0"/>
              </a:rPr>
              <a:t>đất</a:t>
            </a:r>
            <a:r>
              <a:rPr lang="vi-VN" altLang="en-US" dirty="0">
                <a:latin typeface="Tahoma" panose="020B0604030504040204" pitchFamily="34" charset="0"/>
              </a:rPr>
              <a:t>.</a:t>
            </a:r>
          </a:p>
        </p:txBody>
      </p:sp>
      <p:sp>
        <p:nvSpPr>
          <p:cNvPr id="22536" name="Text Box 8">
            <a:extLst>
              <a:ext uri="{FF2B5EF4-FFF2-40B4-BE49-F238E27FC236}">
                <a16:creationId xmlns:a16="http://schemas.microsoft.com/office/drawing/2014/main" xmlns="" id="{249D0075-BF34-4973-AFC2-CA669322B810}"/>
              </a:ext>
            </a:extLst>
          </p:cNvPr>
          <p:cNvSpPr txBox="1">
            <a:spLocks noChangeArrowheads="1"/>
          </p:cNvSpPr>
          <p:nvPr/>
        </p:nvSpPr>
        <p:spPr bwMode="auto">
          <a:xfrm>
            <a:off x="1746740" y="4074942"/>
            <a:ext cx="6025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spcBef>
                <a:spcPct val="50000"/>
              </a:spcBef>
            </a:pPr>
            <a:r>
              <a:rPr lang="en-US" altLang="en-US" dirty="0" err="1">
                <a:latin typeface="Tahoma" panose="020B0604030504040204" pitchFamily="34" charset="0"/>
              </a:rPr>
              <a:t>c.Trời</a:t>
            </a:r>
            <a:r>
              <a:rPr lang="en-US" altLang="en-US" dirty="0">
                <a:latin typeface="Tahoma" panose="020B0604030504040204" pitchFamily="34" charset="0"/>
              </a:rPr>
              <a:t> </a:t>
            </a:r>
            <a:r>
              <a:rPr lang="en-US" altLang="en-US" dirty="0" err="1">
                <a:latin typeface="Tahoma" panose="020B0604030504040204" pitchFamily="34" charset="0"/>
              </a:rPr>
              <a:t>dông</a:t>
            </a:r>
            <a:r>
              <a:rPr lang="en-US" altLang="en-US" dirty="0">
                <a:latin typeface="Tahoma" panose="020B0604030504040204" pitchFamily="34" charset="0"/>
              </a:rPr>
              <a:t>, </a:t>
            </a:r>
            <a:r>
              <a:rPr lang="en-US" altLang="en-US" dirty="0" err="1">
                <a:latin typeface="Tahoma" panose="020B0604030504040204" pitchFamily="34" charset="0"/>
              </a:rPr>
              <a:t>một</a:t>
            </a:r>
            <a:r>
              <a:rPr lang="en-US" altLang="en-US" dirty="0">
                <a:latin typeface="Tahoma" panose="020B0604030504040204" pitchFamily="34" charset="0"/>
              </a:rPr>
              <a:t> </a:t>
            </a:r>
            <a:r>
              <a:rPr lang="en-US" altLang="en-US" dirty="0" err="1">
                <a:latin typeface="Tahoma" panose="020B0604030504040204" pitchFamily="34" charset="0"/>
              </a:rPr>
              <a:t>chiếc</a:t>
            </a:r>
            <a:r>
              <a:rPr lang="en-US" altLang="en-US" dirty="0">
                <a:latin typeface="Tahoma" panose="020B0604030504040204" pitchFamily="34" charset="0"/>
              </a:rPr>
              <a:t> </a:t>
            </a:r>
            <a:r>
              <a:rPr lang="en-US" altLang="en-US" dirty="0" err="1">
                <a:latin typeface="Tahoma" panose="020B0604030504040204" pitchFamily="34" charset="0"/>
              </a:rPr>
              <a:t>lá</a:t>
            </a:r>
            <a:r>
              <a:rPr lang="en-US" altLang="en-US" dirty="0">
                <a:latin typeface="Tahoma" panose="020B0604030504040204" pitchFamily="34" charset="0"/>
              </a:rPr>
              <a:t> </a:t>
            </a:r>
            <a:r>
              <a:rPr lang="en-US" altLang="en-US" dirty="0" err="1">
                <a:latin typeface="Tahoma" panose="020B0604030504040204" pitchFamily="34" charset="0"/>
              </a:rPr>
              <a:t>bàng</a:t>
            </a:r>
            <a:r>
              <a:rPr lang="en-US" altLang="en-US" dirty="0">
                <a:latin typeface="Tahoma" panose="020B0604030504040204" pitchFamily="34" charset="0"/>
              </a:rPr>
              <a:t> bay </a:t>
            </a:r>
            <a:r>
              <a:rPr lang="en-US" altLang="en-US" dirty="0" err="1">
                <a:latin typeface="Tahoma" panose="020B0604030504040204" pitchFamily="34" charset="0"/>
              </a:rPr>
              <a:t>lên</a:t>
            </a:r>
            <a:r>
              <a:rPr lang="en-US" altLang="en-US" dirty="0">
                <a:latin typeface="Tahoma" panose="020B0604030504040204" pitchFamily="34" charset="0"/>
              </a:rPr>
              <a:t> </a:t>
            </a:r>
            <a:r>
              <a:rPr lang="en-US" altLang="en-US" dirty="0" err="1">
                <a:latin typeface="Tahoma" panose="020B0604030504040204" pitchFamily="34" charset="0"/>
              </a:rPr>
              <a:t>cao</a:t>
            </a:r>
            <a:r>
              <a:rPr lang="en-US" altLang="en-US" dirty="0">
                <a:latin typeface="Tahoma" panose="020B0604030504040204" pitchFamily="34" charset="0"/>
              </a:rPr>
              <a:t>.</a:t>
            </a:r>
            <a:endParaRPr lang="en-US" altLang="en-US" dirty="0">
              <a:solidFill>
                <a:srgbClr val="000066"/>
              </a:solidFill>
              <a:latin typeface="VNI-Times" pitchFamily="2" charset="0"/>
            </a:endParaRPr>
          </a:p>
        </p:txBody>
      </p:sp>
      <p:sp>
        <p:nvSpPr>
          <p:cNvPr id="22537" name="Text Box 9">
            <a:extLst>
              <a:ext uri="{FF2B5EF4-FFF2-40B4-BE49-F238E27FC236}">
                <a16:creationId xmlns:a16="http://schemas.microsoft.com/office/drawing/2014/main" xmlns="" id="{EB0B53E2-A889-4B39-B0FD-B779D20DEA84}"/>
              </a:ext>
            </a:extLst>
          </p:cNvPr>
          <p:cNvSpPr txBox="1">
            <a:spLocks noChangeArrowheads="1"/>
          </p:cNvSpPr>
          <p:nvPr/>
        </p:nvSpPr>
        <p:spPr bwMode="auto">
          <a:xfrm>
            <a:off x="1752600" y="4746671"/>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spcBef>
                <a:spcPct val="50000"/>
              </a:spcBef>
            </a:pPr>
            <a:r>
              <a:rPr lang="vi-VN" altLang="en-US" dirty="0">
                <a:latin typeface="Tahoma" panose="020B0604030504040204" pitchFamily="34" charset="0"/>
              </a:rPr>
              <a:t>d. Một </a:t>
            </a:r>
            <a:r>
              <a:rPr lang="en-US" altLang="en-US" dirty="0" err="1">
                <a:latin typeface="Tahoma" panose="020B0604030504040204" pitchFamily="34" charset="0"/>
              </a:rPr>
              <a:t>sợi</a:t>
            </a:r>
            <a:r>
              <a:rPr lang="en-US" altLang="en-US" dirty="0">
                <a:latin typeface="Tahoma" panose="020B0604030504040204" pitchFamily="34" charset="0"/>
              </a:rPr>
              <a:t> </a:t>
            </a:r>
            <a:r>
              <a:rPr lang="en-US" altLang="en-US" dirty="0" err="1">
                <a:latin typeface="Tahoma" panose="020B0604030504040204" pitchFamily="34" charset="0"/>
              </a:rPr>
              <a:t>dây</a:t>
            </a:r>
            <a:r>
              <a:rPr lang="en-US" altLang="en-US" dirty="0">
                <a:latin typeface="Tahoma" panose="020B0604030504040204" pitchFamily="34" charset="0"/>
              </a:rPr>
              <a:t> </a:t>
            </a:r>
            <a:r>
              <a:rPr lang="en-US" altLang="en-US" dirty="0" err="1">
                <a:latin typeface="Tahoma" panose="020B0604030504040204" pitchFamily="34" charset="0"/>
              </a:rPr>
              <a:t>cao</a:t>
            </a:r>
            <a:r>
              <a:rPr lang="en-US" altLang="en-US" dirty="0">
                <a:latin typeface="Tahoma" panose="020B0604030504040204" pitchFamily="34" charset="0"/>
              </a:rPr>
              <a:t> </a:t>
            </a:r>
            <a:r>
              <a:rPr lang="en-US" altLang="en-US" dirty="0" err="1">
                <a:latin typeface="Tahoma" panose="020B0604030504040204" pitchFamily="34" charset="0"/>
              </a:rPr>
              <a:t>su</a:t>
            </a:r>
            <a:r>
              <a:rPr lang="en-US" altLang="en-US" dirty="0">
                <a:latin typeface="Tahoma" panose="020B0604030504040204" pitchFamily="34" charset="0"/>
              </a:rPr>
              <a:t> </a:t>
            </a:r>
            <a:r>
              <a:rPr lang="en-US" altLang="en-US" dirty="0" err="1">
                <a:latin typeface="Tahoma" panose="020B0604030504040204" pitchFamily="34" charset="0"/>
              </a:rPr>
              <a:t>bị</a:t>
            </a:r>
            <a:r>
              <a:rPr lang="en-US" altLang="en-US" dirty="0">
                <a:latin typeface="Tahoma" panose="020B0604030504040204" pitchFamily="34" charset="0"/>
              </a:rPr>
              <a:t> </a:t>
            </a:r>
            <a:r>
              <a:rPr lang="en-US" altLang="en-US" dirty="0" err="1">
                <a:latin typeface="Tahoma" panose="020B0604030504040204" pitchFamily="34" charset="0"/>
              </a:rPr>
              <a:t>kéo</a:t>
            </a:r>
            <a:r>
              <a:rPr lang="en-US" altLang="en-US" dirty="0">
                <a:latin typeface="Tahoma" panose="020B0604030504040204" pitchFamily="34" charset="0"/>
              </a:rPr>
              <a:t> </a:t>
            </a:r>
            <a:r>
              <a:rPr lang="en-US" altLang="en-US" dirty="0" err="1">
                <a:latin typeface="Tahoma" panose="020B0604030504040204" pitchFamily="34" charset="0"/>
              </a:rPr>
              <a:t>căng</a:t>
            </a:r>
            <a:r>
              <a:rPr lang="en-US" altLang="en-US" dirty="0">
                <a:latin typeface="Tahoma" panose="020B0604030504040204" pitchFamily="34" charset="0"/>
              </a:rPr>
              <a:t>.</a:t>
            </a:r>
            <a:endParaRPr lang="en-US" altLang="en-US" dirty="0">
              <a:solidFill>
                <a:srgbClr val="000066"/>
              </a:solidFill>
              <a:latin typeface="VNI-Times" pitchFamily="2" charset="0"/>
            </a:endParaRPr>
          </a:p>
        </p:txBody>
      </p:sp>
      <p:sp>
        <p:nvSpPr>
          <p:cNvPr id="22538" name="Text Box 10">
            <a:extLst>
              <a:ext uri="{FF2B5EF4-FFF2-40B4-BE49-F238E27FC236}">
                <a16:creationId xmlns:a16="http://schemas.microsoft.com/office/drawing/2014/main" xmlns="" id="{21ED8A8C-7321-4CB9-8555-B417C20D321D}"/>
              </a:ext>
            </a:extLst>
          </p:cNvPr>
          <p:cNvSpPr txBox="1">
            <a:spLocks noChangeArrowheads="1"/>
          </p:cNvSpPr>
          <p:nvPr/>
        </p:nvSpPr>
        <p:spPr bwMode="auto">
          <a:xfrm>
            <a:off x="1828800" y="5329729"/>
            <a:ext cx="594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spcBef>
                <a:spcPct val="50000"/>
              </a:spcBef>
            </a:pPr>
            <a:r>
              <a:rPr lang="vi-VN" altLang="en-US" dirty="0">
                <a:latin typeface="Tahoma" panose="020B0604030504040204" pitchFamily="34" charset="0"/>
              </a:rPr>
              <a:t>e. Một chiếc phao của cần câu đang nổi, bỗng bị chìm xuống </a:t>
            </a:r>
            <a:r>
              <a:rPr lang="vi-VN" altLang="en-US" dirty="0" err="1">
                <a:latin typeface="Tahoma" panose="020B0604030504040204" pitchFamily="34" charset="0"/>
              </a:rPr>
              <a:t>nước</a:t>
            </a:r>
            <a:r>
              <a:rPr lang="vi-VN" altLang="en-US" dirty="0">
                <a:latin typeface="Tahoma" panose="020B0604030504040204" pitchFamily="34" charset="0"/>
              </a:rPr>
              <a:t>.</a:t>
            </a:r>
          </a:p>
        </p:txBody>
      </p:sp>
      <p:sp>
        <p:nvSpPr>
          <p:cNvPr id="22539" name="Text Box 11">
            <a:extLst>
              <a:ext uri="{FF2B5EF4-FFF2-40B4-BE49-F238E27FC236}">
                <a16:creationId xmlns:a16="http://schemas.microsoft.com/office/drawing/2014/main" xmlns="" id="{BC0FCBD7-4283-4300-956B-4085C2E10C3B}"/>
              </a:ext>
            </a:extLst>
          </p:cNvPr>
          <p:cNvSpPr txBox="1">
            <a:spLocks noChangeArrowheads="1"/>
          </p:cNvSpPr>
          <p:nvPr/>
        </p:nvSpPr>
        <p:spPr bwMode="auto">
          <a:xfrm>
            <a:off x="7391400" y="1643063"/>
            <a:ext cx="1600200" cy="138499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spcBef>
                <a:spcPct val="50000"/>
              </a:spcBef>
            </a:pPr>
            <a:r>
              <a:rPr lang="en-US" altLang="en-US" b="1" dirty="0" err="1">
                <a:solidFill>
                  <a:srgbClr val="FF0000"/>
                </a:solidFill>
                <a:latin typeface="Tahoma" panose="020B0604030504040204" pitchFamily="34" charset="0"/>
              </a:rPr>
              <a:t>biến</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dạng</a:t>
            </a:r>
            <a:endParaRPr lang="en-US" altLang="en-US" b="1" dirty="0">
              <a:solidFill>
                <a:srgbClr val="FF0000"/>
              </a:solidFill>
              <a:latin typeface="Tahoma" panose="020B0604030504040204" pitchFamily="34" charset="0"/>
            </a:endParaRPr>
          </a:p>
          <a:p>
            <a:pPr eaLnBrk="1" hangingPunct="1">
              <a:spcBef>
                <a:spcPct val="50000"/>
              </a:spcBef>
            </a:pPr>
            <a:endParaRPr lang="en-US" altLang="en-US" b="1" dirty="0">
              <a:solidFill>
                <a:srgbClr val="FF0000"/>
              </a:solidFill>
              <a:latin typeface="VNI-Times" pitchFamily="2" charset="0"/>
            </a:endParaRPr>
          </a:p>
        </p:txBody>
      </p:sp>
      <p:sp>
        <p:nvSpPr>
          <p:cNvPr id="22540" name="Text Box 12">
            <a:extLst>
              <a:ext uri="{FF2B5EF4-FFF2-40B4-BE49-F238E27FC236}">
                <a16:creationId xmlns:a16="http://schemas.microsoft.com/office/drawing/2014/main" xmlns="" id="{FBD55FF7-3235-4AF6-8DFC-04570A1C75AE}"/>
              </a:ext>
            </a:extLst>
          </p:cNvPr>
          <p:cNvSpPr txBox="1">
            <a:spLocks noChangeArrowheads="1"/>
          </p:cNvSpPr>
          <p:nvPr/>
        </p:nvSpPr>
        <p:spPr bwMode="auto">
          <a:xfrm>
            <a:off x="8839200" y="1676400"/>
            <a:ext cx="1828800" cy="138499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spcBef>
                <a:spcPct val="50000"/>
              </a:spcBef>
            </a:pPr>
            <a:r>
              <a:rPr lang="vi-VN" altLang="en-US" b="1" dirty="0" err="1">
                <a:solidFill>
                  <a:srgbClr val="0070C0"/>
                </a:solidFill>
                <a:latin typeface="Tahoma" panose="020B0604030504040204" pitchFamily="34" charset="0"/>
              </a:rPr>
              <a:t>biến</a:t>
            </a:r>
            <a:r>
              <a:rPr lang="vi-VN" altLang="en-US" b="1" dirty="0">
                <a:solidFill>
                  <a:srgbClr val="0070C0"/>
                </a:solidFill>
                <a:latin typeface="Tahoma" panose="020B0604030504040204" pitchFamily="34" charset="0"/>
              </a:rPr>
              <a:t> </a:t>
            </a:r>
            <a:r>
              <a:rPr lang="vi-VN" altLang="en-US" b="1" dirty="0" err="1">
                <a:solidFill>
                  <a:srgbClr val="0070C0"/>
                </a:solidFill>
                <a:latin typeface="Tahoma" panose="020B0604030504040204" pitchFamily="34" charset="0"/>
              </a:rPr>
              <a:t>đổi</a:t>
            </a:r>
            <a:r>
              <a:rPr lang="vi-VN" altLang="en-US" b="1" dirty="0">
                <a:solidFill>
                  <a:srgbClr val="0070C0"/>
                </a:solidFill>
                <a:latin typeface="Tahoma" panose="020B0604030504040204" pitchFamily="34" charset="0"/>
              </a:rPr>
              <a:t> CĐ</a:t>
            </a:r>
          </a:p>
          <a:p>
            <a:pPr eaLnBrk="1" hangingPunct="1">
              <a:spcBef>
                <a:spcPct val="50000"/>
              </a:spcBef>
            </a:pPr>
            <a:endParaRPr lang="en-US" altLang="en-US" b="1" dirty="0">
              <a:solidFill>
                <a:srgbClr val="0070C0"/>
              </a:solidFill>
              <a:latin typeface="VNI-Times" pitchFamily="2" charset="0"/>
            </a:endParaRPr>
          </a:p>
        </p:txBody>
      </p:sp>
      <p:sp>
        <p:nvSpPr>
          <p:cNvPr id="22541" name="Rectangle 13">
            <a:hlinkClick r:id="rId4" action="ppaction://hlinksldjump"/>
            <a:extLst>
              <a:ext uri="{FF2B5EF4-FFF2-40B4-BE49-F238E27FC236}">
                <a16:creationId xmlns:a16="http://schemas.microsoft.com/office/drawing/2014/main" xmlns="" id="{4A1B2A73-DAF5-42DF-8BDA-1A1590036031}"/>
              </a:ext>
            </a:extLst>
          </p:cNvPr>
          <p:cNvSpPr>
            <a:spLocks noChangeArrowheads="1"/>
          </p:cNvSpPr>
          <p:nvPr/>
        </p:nvSpPr>
        <p:spPr bwMode="auto">
          <a:xfrm>
            <a:off x="8001000" y="2514600"/>
            <a:ext cx="533400" cy="457200"/>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algn="ctr" eaLnBrk="1" hangingPunct="1"/>
            <a:r>
              <a:rPr lang="en-US" altLang="en-US" dirty="0" smtClean="0">
                <a:latin typeface="Tahoma" panose="020B0604030504040204" pitchFamily="34" charset="0"/>
              </a:rPr>
              <a:t>x</a:t>
            </a:r>
            <a:endParaRPr lang="en-US" altLang="en-US" dirty="0">
              <a:latin typeface="Tahoma" panose="020B0604030504040204" pitchFamily="34" charset="0"/>
            </a:endParaRPr>
          </a:p>
        </p:txBody>
      </p:sp>
      <p:sp>
        <p:nvSpPr>
          <p:cNvPr id="22542" name="Rectangle 14">
            <a:hlinkClick r:id="rId4" action="ppaction://hlinksldjump"/>
            <a:extLst>
              <a:ext uri="{FF2B5EF4-FFF2-40B4-BE49-F238E27FC236}">
                <a16:creationId xmlns:a16="http://schemas.microsoft.com/office/drawing/2014/main" xmlns="" id="{B8CBC896-367F-4392-9537-5252BABCDFB7}"/>
              </a:ext>
            </a:extLst>
          </p:cNvPr>
          <p:cNvSpPr>
            <a:spLocks noChangeArrowheads="1"/>
          </p:cNvSpPr>
          <p:nvPr/>
        </p:nvSpPr>
        <p:spPr bwMode="auto">
          <a:xfrm>
            <a:off x="8001000" y="3200400"/>
            <a:ext cx="533400" cy="457200"/>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r>
              <a:rPr lang="en-US" altLang="en-US" dirty="0" smtClean="0">
                <a:latin typeface="Tahoma" panose="020B0604030504040204" pitchFamily="34" charset="0"/>
              </a:rPr>
              <a:t>x</a:t>
            </a:r>
            <a:endParaRPr lang="en-US" altLang="en-US" dirty="0">
              <a:latin typeface="Tahoma" panose="020B0604030504040204" pitchFamily="34" charset="0"/>
            </a:endParaRPr>
          </a:p>
        </p:txBody>
      </p:sp>
      <p:sp>
        <p:nvSpPr>
          <p:cNvPr id="22543" name="Rectangle 15">
            <a:hlinkClick r:id="" action="ppaction://noaction"/>
            <a:extLst>
              <a:ext uri="{FF2B5EF4-FFF2-40B4-BE49-F238E27FC236}">
                <a16:creationId xmlns:a16="http://schemas.microsoft.com/office/drawing/2014/main" xmlns="" id="{90BE6ECF-31C7-4330-8A11-B66EC6070A95}"/>
              </a:ext>
            </a:extLst>
          </p:cNvPr>
          <p:cNvSpPr>
            <a:spLocks noChangeArrowheads="1"/>
          </p:cNvSpPr>
          <p:nvPr/>
        </p:nvSpPr>
        <p:spPr bwMode="auto">
          <a:xfrm>
            <a:off x="8001000" y="4038600"/>
            <a:ext cx="533400" cy="457200"/>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endParaRPr lang="en-US" altLang="en-US" dirty="0">
              <a:latin typeface="Tahoma" panose="020B0604030504040204" pitchFamily="34" charset="0"/>
            </a:endParaRPr>
          </a:p>
        </p:txBody>
      </p:sp>
      <p:sp>
        <p:nvSpPr>
          <p:cNvPr id="22544" name="Rectangle 16">
            <a:hlinkClick r:id="rId4" action="ppaction://hlinksldjump"/>
            <a:extLst>
              <a:ext uri="{FF2B5EF4-FFF2-40B4-BE49-F238E27FC236}">
                <a16:creationId xmlns:a16="http://schemas.microsoft.com/office/drawing/2014/main" xmlns="" id="{EA4EC81A-6CDF-49A0-9400-78C2AEC4D25E}"/>
              </a:ext>
            </a:extLst>
          </p:cNvPr>
          <p:cNvSpPr>
            <a:spLocks noChangeArrowheads="1"/>
          </p:cNvSpPr>
          <p:nvPr/>
        </p:nvSpPr>
        <p:spPr bwMode="auto">
          <a:xfrm>
            <a:off x="8001000" y="4724400"/>
            <a:ext cx="533400" cy="457200"/>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r>
              <a:rPr lang="en-US" altLang="en-US" dirty="0" smtClean="0">
                <a:latin typeface="Tahoma" panose="020B0604030504040204" pitchFamily="34" charset="0"/>
              </a:rPr>
              <a:t>x</a:t>
            </a:r>
            <a:endParaRPr lang="en-US" altLang="en-US" dirty="0">
              <a:latin typeface="Tahoma" panose="020B0604030504040204" pitchFamily="34" charset="0"/>
            </a:endParaRPr>
          </a:p>
        </p:txBody>
      </p:sp>
      <p:sp>
        <p:nvSpPr>
          <p:cNvPr id="22545" name="Rectangle 17">
            <a:hlinkClick r:id="" action="ppaction://noaction"/>
            <a:extLst>
              <a:ext uri="{FF2B5EF4-FFF2-40B4-BE49-F238E27FC236}">
                <a16:creationId xmlns:a16="http://schemas.microsoft.com/office/drawing/2014/main" xmlns="" id="{9B73E7EB-D4C2-4A2F-BA24-106A51A9AEB4}"/>
              </a:ext>
            </a:extLst>
          </p:cNvPr>
          <p:cNvSpPr>
            <a:spLocks noChangeArrowheads="1"/>
          </p:cNvSpPr>
          <p:nvPr/>
        </p:nvSpPr>
        <p:spPr bwMode="auto">
          <a:xfrm>
            <a:off x="8001000" y="5562600"/>
            <a:ext cx="533400" cy="457200"/>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endParaRPr lang="en-US" altLang="en-US" dirty="0">
              <a:latin typeface="Tahoma" panose="020B0604030504040204" pitchFamily="34" charset="0"/>
            </a:endParaRPr>
          </a:p>
        </p:txBody>
      </p:sp>
      <p:sp>
        <p:nvSpPr>
          <p:cNvPr id="22546" name="Rectangle 18">
            <a:hlinkClick r:id="" action="ppaction://noaction"/>
            <a:extLst>
              <a:ext uri="{FF2B5EF4-FFF2-40B4-BE49-F238E27FC236}">
                <a16:creationId xmlns:a16="http://schemas.microsoft.com/office/drawing/2014/main" xmlns="" id="{2EF3381F-B063-4376-AC64-E744FF998EF2}"/>
              </a:ext>
            </a:extLst>
          </p:cNvPr>
          <p:cNvSpPr>
            <a:spLocks noChangeArrowheads="1"/>
          </p:cNvSpPr>
          <p:nvPr/>
        </p:nvSpPr>
        <p:spPr bwMode="auto">
          <a:xfrm>
            <a:off x="9067800" y="2514600"/>
            <a:ext cx="533400" cy="457200"/>
          </a:xfrm>
          <a:prstGeom prst="rect">
            <a:avLst/>
          </a:prstGeom>
          <a:solidFill>
            <a:srgbClr val="FF99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endParaRPr lang="en-US" altLang="en-US" dirty="0">
              <a:latin typeface="Tahoma" panose="020B0604030504040204" pitchFamily="34" charset="0"/>
            </a:endParaRPr>
          </a:p>
        </p:txBody>
      </p:sp>
      <p:sp>
        <p:nvSpPr>
          <p:cNvPr id="22547" name="Rectangle 19">
            <a:hlinkClick r:id="" action="ppaction://noaction"/>
            <a:extLst>
              <a:ext uri="{FF2B5EF4-FFF2-40B4-BE49-F238E27FC236}">
                <a16:creationId xmlns:a16="http://schemas.microsoft.com/office/drawing/2014/main" xmlns="" id="{A7AC9F8E-7E82-4A3B-A005-DBECD5F462E6}"/>
              </a:ext>
            </a:extLst>
          </p:cNvPr>
          <p:cNvSpPr>
            <a:spLocks noChangeArrowheads="1"/>
          </p:cNvSpPr>
          <p:nvPr/>
        </p:nvSpPr>
        <p:spPr bwMode="auto">
          <a:xfrm>
            <a:off x="9067800" y="3200400"/>
            <a:ext cx="533400" cy="457200"/>
          </a:xfrm>
          <a:prstGeom prst="rect">
            <a:avLst/>
          </a:prstGeom>
          <a:solidFill>
            <a:srgbClr val="FF99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endParaRPr lang="en-US" altLang="en-US" dirty="0">
              <a:latin typeface="Tahoma" panose="020B0604030504040204" pitchFamily="34" charset="0"/>
            </a:endParaRPr>
          </a:p>
        </p:txBody>
      </p:sp>
      <p:sp>
        <p:nvSpPr>
          <p:cNvPr id="22548" name="Rectangle 20">
            <a:hlinkClick r:id="rId4" action="ppaction://hlinksldjump"/>
            <a:extLst>
              <a:ext uri="{FF2B5EF4-FFF2-40B4-BE49-F238E27FC236}">
                <a16:creationId xmlns:a16="http://schemas.microsoft.com/office/drawing/2014/main" xmlns="" id="{F34FDF55-402F-4C61-9CBE-5427DCDDC397}"/>
              </a:ext>
            </a:extLst>
          </p:cNvPr>
          <p:cNvSpPr>
            <a:spLocks noChangeArrowheads="1"/>
          </p:cNvSpPr>
          <p:nvPr/>
        </p:nvSpPr>
        <p:spPr bwMode="auto">
          <a:xfrm>
            <a:off x="9067800" y="4038600"/>
            <a:ext cx="533400" cy="457200"/>
          </a:xfrm>
          <a:prstGeom prst="rect">
            <a:avLst/>
          </a:prstGeom>
          <a:solidFill>
            <a:srgbClr val="FF99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r>
              <a:rPr lang="en-US" altLang="en-US" dirty="0" smtClean="0">
                <a:latin typeface="Tahoma" panose="020B0604030504040204" pitchFamily="34" charset="0"/>
              </a:rPr>
              <a:t>x</a:t>
            </a:r>
            <a:endParaRPr lang="en-US" altLang="en-US" dirty="0">
              <a:latin typeface="Tahoma" panose="020B0604030504040204" pitchFamily="34" charset="0"/>
            </a:endParaRPr>
          </a:p>
        </p:txBody>
      </p:sp>
      <p:sp>
        <p:nvSpPr>
          <p:cNvPr id="22549" name="Rectangle 21">
            <a:hlinkClick r:id="" action="ppaction://noaction"/>
            <a:extLst>
              <a:ext uri="{FF2B5EF4-FFF2-40B4-BE49-F238E27FC236}">
                <a16:creationId xmlns:a16="http://schemas.microsoft.com/office/drawing/2014/main" xmlns="" id="{BA2931BA-FAEF-4D28-AC76-0A0F7BA46A1F}"/>
              </a:ext>
            </a:extLst>
          </p:cNvPr>
          <p:cNvSpPr>
            <a:spLocks noChangeArrowheads="1"/>
          </p:cNvSpPr>
          <p:nvPr/>
        </p:nvSpPr>
        <p:spPr bwMode="auto">
          <a:xfrm>
            <a:off x="9067800" y="4800600"/>
            <a:ext cx="533400" cy="457200"/>
          </a:xfrm>
          <a:prstGeom prst="rect">
            <a:avLst/>
          </a:prstGeom>
          <a:solidFill>
            <a:srgbClr val="FF99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endParaRPr lang="en-US" altLang="en-US" dirty="0">
              <a:latin typeface="Tahoma" panose="020B0604030504040204" pitchFamily="34" charset="0"/>
            </a:endParaRPr>
          </a:p>
        </p:txBody>
      </p:sp>
      <p:sp>
        <p:nvSpPr>
          <p:cNvPr id="22550" name="Rectangle 22">
            <a:hlinkClick r:id="rId4" action="ppaction://hlinksldjump"/>
            <a:extLst>
              <a:ext uri="{FF2B5EF4-FFF2-40B4-BE49-F238E27FC236}">
                <a16:creationId xmlns:a16="http://schemas.microsoft.com/office/drawing/2014/main" xmlns="" id="{BC1649C9-4193-4B42-8C2F-2C745FCE15C1}"/>
              </a:ext>
            </a:extLst>
          </p:cNvPr>
          <p:cNvSpPr>
            <a:spLocks noChangeArrowheads="1"/>
          </p:cNvSpPr>
          <p:nvPr/>
        </p:nvSpPr>
        <p:spPr bwMode="auto">
          <a:xfrm>
            <a:off x="9067800" y="5562600"/>
            <a:ext cx="533400" cy="457200"/>
          </a:xfrm>
          <a:prstGeom prst="rect">
            <a:avLst/>
          </a:prstGeom>
          <a:solidFill>
            <a:srgbClr val="FF99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r>
              <a:rPr lang="en-US" altLang="en-US" dirty="0" smtClean="0">
                <a:latin typeface="Tahoma" panose="020B0604030504040204" pitchFamily="34" charset="0"/>
              </a:rPr>
              <a:t>x</a:t>
            </a:r>
            <a:endParaRPr lang="en-US" altLang="en-US" dirty="0">
              <a:latin typeface="Tahoma" panose="020B0604030504040204" pitchFamily="34" charset="0"/>
            </a:endParaRPr>
          </a:p>
        </p:txBody>
      </p:sp>
      <p:sp>
        <p:nvSpPr>
          <p:cNvPr id="22551" name="AutoShape 23">
            <a:hlinkClick r:id="rId5" action="ppaction://hlinksldjump"/>
            <a:extLst>
              <a:ext uri="{FF2B5EF4-FFF2-40B4-BE49-F238E27FC236}">
                <a16:creationId xmlns:a16="http://schemas.microsoft.com/office/drawing/2014/main" xmlns="" id="{5304739C-EDD0-400C-9D03-16E7CB5BABFF}"/>
              </a:ext>
            </a:extLst>
          </p:cNvPr>
          <p:cNvSpPr>
            <a:spLocks noChangeArrowheads="1"/>
          </p:cNvSpPr>
          <p:nvPr/>
        </p:nvSpPr>
        <p:spPr bwMode="auto">
          <a:xfrm>
            <a:off x="9677400" y="152400"/>
            <a:ext cx="9144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algn="ctr" eaLnBrk="1" hangingPunct="1"/>
            <a:endParaRPr lang="en-US" altLang="en-US">
              <a:latin typeface="VNI-Times" pitchFamily="2" charset="0"/>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41">
                                            <p:txEl>
                                              <p:pRg st="0" end="0"/>
                                            </p:txEl>
                                          </p:spTgt>
                                        </p:tgtEl>
                                        <p:attrNameLst>
                                          <p:attrName>style.visibility</p:attrName>
                                        </p:attrNameLst>
                                      </p:cBhvr>
                                      <p:to>
                                        <p:strVal val="visible"/>
                                      </p:to>
                                    </p:set>
                                    <p:animEffect transition="in" filter="fade">
                                      <p:cBhvr>
                                        <p:cTn id="7" dur="1000"/>
                                        <p:tgtEl>
                                          <p:spTgt spid="22541">
                                            <p:txEl>
                                              <p:pRg st="0" end="0"/>
                                            </p:txEl>
                                          </p:spTgt>
                                        </p:tgtEl>
                                      </p:cBhvr>
                                    </p:animEffect>
                                    <p:anim calcmode="lin" valueType="num">
                                      <p:cBhvr>
                                        <p:cTn id="8" dur="1000" fill="hold"/>
                                        <p:tgtEl>
                                          <p:spTgt spid="2254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542">
                                            <p:txEl>
                                              <p:pRg st="0" end="0"/>
                                            </p:txEl>
                                          </p:spTgt>
                                        </p:tgtEl>
                                        <p:attrNameLst>
                                          <p:attrName>style.visibility</p:attrName>
                                        </p:attrNameLst>
                                      </p:cBhvr>
                                      <p:to>
                                        <p:strVal val="visible"/>
                                      </p:to>
                                    </p:set>
                                    <p:animEffect transition="in" filter="fade">
                                      <p:cBhvr>
                                        <p:cTn id="14" dur="1000"/>
                                        <p:tgtEl>
                                          <p:spTgt spid="22542">
                                            <p:txEl>
                                              <p:pRg st="0" end="0"/>
                                            </p:txEl>
                                          </p:spTgt>
                                        </p:tgtEl>
                                      </p:cBhvr>
                                    </p:animEffect>
                                    <p:anim calcmode="lin" valueType="num">
                                      <p:cBhvr>
                                        <p:cTn id="15" dur="1000" fill="hold"/>
                                        <p:tgtEl>
                                          <p:spTgt spid="2254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25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548">
                                            <p:txEl>
                                              <p:pRg st="0" end="0"/>
                                            </p:txEl>
                                          </p:spTgt>
                                        </p:tgtEl>
                                        <p:attrNameLst>
                                          <p:attrName>style.visibility</p:attrName>
                                        </p:attrNameLst>
                                      </p:cBhvr>
                                      <p:to>
                                        <p:strVal val="visible"/>
                                      </p:to>
                                    </p:set>
                                    <p:animEffect transition="in" filter="fade">
                                      <p:cBhvr>
                                        <p:cTn id="21" dur="1000"/>
                                        <p:tgtEl>
                                          <p:spTgt spid="22548">
                                            <p:txEl>
                                              <p:pRg st="0" end="0"/>
                                            </p:txEl>
                                          </p:spTgt>
                                        </p:tgtEl>
                                      </p:cBhvr>
                                    </p:animEffect>
                                    <p:anim calcmode="lin" valueType="num">
                                      <p:cBhvr>
                                        <p:cTn id="22" dur="1000" fill="hold"/>
                                        <p:tgtEl>
                                          <p:spTgt spid="2254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25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544">
                                            <p:txEl>
                                              <p:pRg st="0" end="0"/>
                                            </p:txEl>
                                          </p:spTgt>
                                        </p:tgtEl>
                                        <p:attrNameLst>
                                          <p:attrName>style.visibility</p:attrName>
                                        </p:attrNameLst>
                                      </p:cBhvr>
                                      <p:to>
                                        <p:strVal val="visible"/>
                                      </p:to>
                                    </p:set>
                                    <p:animEffect transition="in" filter="fade">
                                      <p:cBhvr>
                                        <p:cTn id="28" dur="1000"/>
                                        <p:tgtEl>
                                          <p:spTgt spid="22544">
                                            <p:txEl>
                                              <p:pRg st="0" end="0"/>
                                            </p:txEl>
                                          </p:spTgt>
                                        </p:tgtEl>
                                      </p:cBhvr>
                                    </p:animEffect>
                                    <p:anim calcmode="lin" valueType="num">
                                      <p:cBhvr>
                                        <p:cTn id="29" dur="1000" fill="hold"/>
                                        <p:tgtEl>
                                          <p:spTgt spid="2254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25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550">
                                            <p:txEl>
                                              <p:pRg st="0" end="0"/>
                                            </p:txEl>
                                          </p:spTgt>
                                        </p:tgtEl>
                                        <p:attrNameLst>
                                          <p:attrName>style.visibility</p:attrName>
                                        </p:attrNameLst>
                                      </p:cBhvr>
                                      <p:to>
                                        <p:strVal val="visible"/>
                                      </p:to>
                                    </p:set>
                                    <p:animEffect transition="in" filter="fade">
                                      <p:cBhvr>
                                        <p:cTn id="35" dur="1000"/>
                                        <p:tgtEl>
                                          <p:spTgt spid="22550">
                                            <p:txEl>
                                              <p:pRg st="0" end="0"/>
                                            </p:txEl>
                                          </p:spTgt>
                                        </p:tgtEl>
                                      </p:cBhvr>
                                    </p:animEffect>
                                    <p:anim calcmode="lin" valueType="num">
                                      <p:cBhvr>
                                        <p:cTn id="36" dur="1000" fill="hold"/>
                                        <p:tgtEl>
                                          <p:spTgt spid="2255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255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D75C907-D5F3-4B2D-BE78-861A17D1E946}"/>
              </a:ext>
            </a:extLst>
          </p:cNvPr>
          <p:cNvSpPr>
            <a:spLocks noGrp="1"/>
          </p:cNvSpPr>
          <p:nvPr>
            <p:ph idx="1"/>
          </p:nvPr>
        </p:nvSpPr>
        <p:spPr>
          <a:xfrm>
            <a:off x="625643" y="898526"/>
            <a:ext cx="7924907" cy="623887"/>
          </a:xfrm>
        </p:spPr>
        <p:txBody>
          <a:bodyPr>
            <a:normAutofit/>
          </a:bodyPr>
          <a:lstStyle/>
          <a:p>
            <a:pPr marL="0" indent="0" algn="just">
              <a:buNone/>
            </a:pPr>
            <a:r>
              <a:rPr lang="en-US" sz="3200" b="1">
                <a:latin typeface="A3.MitrLight-San" panose="00000400000000000000" pitchFamily="2" charset="-34"/>
                <a:ea typeface="+mj-ea"/>
                <a:cs typeface="A3.MitrLight-San" panose="00000400000000000000" pitchFamily="2" charset="-34"/>
              </a:rPr>
              <a:t>Nhiệm vụ</a:t>
            </a:r>
            <a:r>
              <a:rPr lang="en-US" sz="3200">
                <a:latin typeface="A3.MitrLight-San" panose="00000400000000000000" pitchFamily="2" charset="-34"/>
                <a:ea typeface="+mj-ea"/>
                <a:cs typeface="A3.MitrLight-San" panose="00000400000000000000" pitchFamily="2" charset="-34"/>
              </a:rPr>
              <a:t>: hoàn thành bảng dưới đây.</a:t>
            </a:r>
          </a:p>
        </p:txBody>
      </p:sp>
      <p:sp>
        <p:nvSpPr>
          <p:cNvPr id="6" name="Title 1">
            <a:extLst>
              <a:ext uri="{FF2B5EF4-FFF2-40B4-BE49-F238E27FC236}">
                <a16:creationId xmlns:a16="http://schemas.microsoft.com/office/drawing/2014/main" xmlns="" id="{8FD96A4A-B376-437B-8370-7E1039A2CF31}"/>
              </a:ext>
            </a:extLst>
          </p:cNvPr>
          <p:cNvSpPr txBox="1">
            <a:spLocks/>
          </p:cNvSpPr>
          <p:nvPr/>
        </p:nvSpPr>
        <p:spPr>
          <a:xfrm>
            <a:off x="625643" y="79376"/>
            <a:ext cx="10318582"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solidFill>
                  <a:srgbClr val="C00000"/>
                </a:solidFill>
                <a:latin typeface="A3.BoosterNextFYBlackRegular-Sa" panose="02000A03000000020004" pitchFamily="2" charset="0"/>
              </a:rPr>
              <a:t>LỰC LÀ NGUYÊN NHÂN GÂY RA CHUYỂN ĐỘNG?</a:t>
            </a:r>
          </a:p>
        </p:txBody>
      </p:sp>
      <p:graphicFrame>
        <p:nvGraphicFramePr>
          <p:cNvPr id="4" name="Table 6">
            <a:extLst>
              <a:ext uri="{FF2B5EF4-FFF2-40B4-BE49-F238E27FC236}">
                <a16:creationId xmlns:a16="http://schemas.microsoft.com/office/drawing/2014/main" xmlns="" id="{F3C79D6D-5D8D-4358-A3F5-A436783415B4}"/>
              </a:ext>
            </a:extLst>
          </p:cNvPr>
          <p:cNvGraphicFramePr>
            <a:graphicFrameLocks noGrp="1"/>
          </p:cNvGraphicFramePr>
          <p:nvPr>
            <p:extLst>
              <p:ext uri="{D42A27DB-BD31-4B8C-83A1-F6EECF244321}">
                <p14:modId xmlns:p14="http://schemas.microsoft.com/office/powerpoint/2010/main" val="808507110"/>
              </p:ext>
            </p:extLst>
          </p:nvPr>
        </p:nvGraphicFramePr>
        <p:xfrm>
          <a:off x="571500" y="1646238"/>
          <a:ext cx="11363326" cy="3657600"/>
        </p:xfrm>
        <a:graphic>
          <a:graphicData uri="http://schemas.openxmlformats.org/drawingml/2006/table">
            <a:tbl>
              <a:tblPr firstRow="1" bandRow="1">
                <a:tableStyleId>{5C22544A-7EE6-4342-B048-85BDC9FD1C3A}</a:tableStyleId>
              </a:tblPr>
              <a:tblGrid>
                <a:gridCol w="2935353">
                  <a:extLst>
                    <a:ext uri="{9D8B030D-6E8A-4147-A177-3AD203B41FA5}">
                      <a16:colId xmlns:a16="http://schemas.microsoft.com/office/drawing/2014/main" xmlns="" val="1094386529"/>
                    </a:ext>
                  </a:extLst>
                </a:gridCol>
                <a:gridCol w="3974857">
                  <a:extLst>
                    <a:ext uri="{9D8B030D-6E8A-4147-A177-3AD203B41FA5}">
                      <a16:colId xmlns:a16="http://schemas.microsoft.com/office/drawing/2014/main" xmlns="" val="3470719672"/>
                    </a:ext>
                  </a:extLst>
                </a:gridCol>
                <a:gridCol w="4453116">
                  <a:extLst>
                    <a:ext uri="{9D8B030D-6E8A-4147-A177-3AD203B41FA5}">
                      <a16:colId xmlns:a16="http://schemas.microsoft.com/office/drawing/2014/main" xmlns="" val="2065087285"/>
                    </a:ext>
                  </a:extLst>
                </a:gridCol>
              </a:tblGrid>
              <a:tr h="370840">
                <a:tc>
                  <a:txBody>
                    <a:bodyPr/>
                    <a:lstStyle/>
                    <a:p>
                      <a:pPr algn="ctr"/>
                      <a:r>
                        <a:rPr lang="en-US" sz="3200" kern="1200">
                          <a:solidFill>
                            <a:schemeClr val="tx1"/>
                          </a:solidFill>
                          <a:latin typeface="A3.MitrLight-San" panose="00000400000000000000" pitchFamily="2" charset="-34"/>
                          <a:ea typeface="+mj-ea"/>
                          <a:cs typeface="A3.MitrLight-San" panose="00000400000000000000" pitchFamily="2" charset="-34"/>
                        </a:rPr>
                        <a:t>Trạng thái của vật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kern="1200" dirty="0">
                          <a:solidFill>
                            <a:schemeClr val="tx1"/>
                          </a:solidFill>
                          <a:latin typeface="A3.MitrLight-San" panose="00000400000000000000" pitchFamily="2" charset="-34"/>
                          <a:ea typeface="+mj-ea"/>
                          <a:cs typeface="A3.MitrLight-San" panose="00000400000000000000" pitchFamily="2" charset="-34"/>
                        </a:rPr>
                        <a:t>Khi </a:t>
                      </a:r>
                      <a:r>
                        <a:rPr lang="en-US" sz="3200" kern="1200" dirty="0" err="1">
                          <a:solidFill>
                            <a:schemeClr val="tx1"/>
                          </a:solidFill>
                          <a:latin typeface="A3.MitrLight-San" panose="00000400000000000000" pitchFamily="2" charset="-34"/>
                          <a:ea typeface="+mj-ea"/>
                          <a:cs typeface="A3.MitrLight-San" panose="00000400000000000000" pitchFamily="2" charset="-34"/>
                        </a:rPr>
                        <a:t>có</a:t>
                      </a:r>
                      <a:r>
                        <a:rPr lang="en-US" sz="3200" kern="1200" dirty="0">
                          <a:solidFill>
                            <a:schemeClr val="tx1"/>
                          </a:solidFill>
                          <a:latin typeface="A3.MitrLight-San" panose="00000400000000000000" pitchFamily="2" charset="-34"/>
                          <a:ea typeface="+mj-ea"/>
                          <a:cs typeface="A3.MitrLight-San" panose="00000400000000000000" pitchFamily="2" charset="-34"/>
                        </a:rPr>
                        <a:t> </a:t>
                      </a:r>
                      <a:r>
                        <a:rPr lang="en-US" sz="3200" kern="1200" dirty="0" err="1">
                          <a:solidFill>
                            <a:schemeClr val="tx1"/>
                          </a:solidFill>
                          <a:latin typeface="A3.MitrLight-San" panose="00000400000000000000" pitchFamily="2" charset="-34"/>
                          <a:ea typeface="+mj-ea"/>
                          <a:cs typeface="A3.MitrLight-San" panose="00000400000000000000" pitchFamily="2" charset="-34"/>
                        </a:rPr>
                        <a:t>lực</a:t>
                      </a:r>
                      <a:r>
                        <a:rPr lang="en-US" sz="3200" kern="1200" dirty="0">
                          <a:solidFill>
                            <a:schemeClr val="tx1"/>
                          </a:solidFill>
                          <a:latin typeface="A3.MitrLight-San" panose="00000400000000000000" pitchFamily="2" charset="-34"/>
                          <a:ea typeface="+mj-ea"/>
                          <a:cs typeface="A3.MitrLight-San" panose="00000400000000000000" pitchFamily="2" charset="-34"/>
                        </a:rPr>
                        <a:t> </a:t>
                      </a:r>
                      <a:r>
                        <a:rPr lang="en-US" sz="3200" kern="1200" dirty="0" err="1">
                          <a:solidFill>
                            <a:schemeClr val="tx1"/>
                          </a:solidFill>
                          <a:latin typeface="A3.MitrLight-San" panose="00000400000000000000" pitchFamily="2" charset="-34"/>
                          <a:ea typeface="+mj-ea"/>
                          <a:cs typeface="A3.MitrLight-San" panose="00000400000000000000" pitchFamily="2" charset="-34"/>
                        </a:rPr>
                        <a:t>tác</a:t>
                      </a:r>
                      <a:r>
                        <a:rPr lang="en-US" sz="3200" kern="1200" dirty="0">
                          <a:solidFill>
                            <a:schemeClr val="tx1"/>
                          </a:solidFill>
                          <a:latin typeface="A3.MitrLight-San" panose="00000400000000000000" pitchFamily="2" charset="-34"/>
                          <a:ea typeface="+mj-ea"/>
                          <a:cs typeface="A3.MitrLight-San" panose="00000400000000000000" pitchFamily="2" charset="-34"/>
                        </a:rPr>
                        <a:t> </a:t>
                      </a:r>
                      <a:r>
                        <a:rPr lang="en-US" sz="3200" kern="1200" dirty="0" err="1">
                          <a:solidFill>
                            <a:schemeClr val="tx1"/>
                          </a:solidFill>
                          <a:latin typeface="A3.MitrLight-San" panose="00000400000000000000" pitchFamily="2" charset="-34"/>
                          <a:ea typeface="+mj-ea"/>
                          <a:cs typeface="A3.MitrLight-San" panose="00000400000000000000" pitchFamily="2" charset="-34"/>
                        </a:rPr>
                        <a:t>dụng</a:t>
                      </a:r>
                      <a:endParaRPr lang="en-US" sz="3200" kern="1200" dirty="0">
                        <a:solidFill>
                          <a:schemeClr val="tx1"/>
                        </a:solidFill>
                        <a:latin typeface="A3.MitrLight-San" panose="00000400000000000000" pitchFamily="2" charset="-34"/>
                        <a:ea typeface="+mj-ea"/>
                        <a:cs typeface="A3.MitrLight-San" panose="00000400000000000000" pitchFamily="2"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kern="1200">
                          <a:solidFill>
                            <a:schemeClr val="tx1"/>
                          </a:solidFill>
                          <a:latin typeface="A3.MitrLight-San" panose="00000400000000000000" pitchFamily="2" charset="-34"/>
                          <a:ea typeface="+mj-ea"/>
                          <a:cs typeface="A3.MitrLight-San" panose="00000400000000000000" pitchFamily="2" charset="-34"/>
                        </a:rPr>
                        <a:t>Khi không có lực tác dụng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851063536"/>
                  </a:ext>
                </a:extLst>
              </a:tr>
              <a:tr h="370840">
                <a:tc>
                  <a:txBody>
                    <a:bodyPr/>
                    <a:lstStyle/>
                    <a:p>
                      <a:pPr algn="ctr"/>
                      <a:r>
                        <a:rPr lang="en-US" sz="2800" kern="1200">
                          <a:solidFill>
                            <a:schemeClr val="tx1"/>
                          </a:solidFill>
                          <a:latin typeface="A3.MitrLight-San" panose="00000400000000000000" pitchFamily="2" charset="-34"/>
                          <a:ea typeface="+mj-ea"/>
                          <a:cs typeface="A3.MitrLight-San" panose="00000400000000000000" pitchFamily="2" charset="-34"/>
                        </a:rPr>
                        <a:t>Đang đứng yên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kern="1200" dirty="0">
                        <a:solidFill>
                          <a:schemeClr val="tx1"/>
                        </a:solidFill>
                        <a:latin typeface="A3.MitrLight-San" panose="00000400000000000000" pitchFamily="2" charset="-34"/>
                        <a:ea typeface="+mj-ea"/>
                        <a:cs typeface="A3.MitrLight-San" panose="000004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kern="1200">
                        <a:solidFill>
                          <a:schemeClr val="tx1"/>
                        </a:solidFill>
                        <a:latin typeface="A3.MitrLight-San" panose="00000400000000000000" pitchFamily="2" charset="-34"/>
                        <a:ea typeface="+mj-ea"/>
                        <a:cs typeface="A3.MitrLight-San" panose="000004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92863009"/>
                  </a:ext>
                </a:extLst>
              </a:tr>
              <a:tr h="370840">
                <a:tc rowSpan="4">
                  <a:txBody>
                    <a:bodyPr/>
                    <a:lstStyle/>
                    <a:p>
                      <a:pPr algn="ctr"/>
                      <a:r>
                        <a:rPr lang="en-US" sz="2800" kern="1200">
                          <a:solidFill>
                            <a:schemeClr val="tx1"/>
                          </a:solidFill>
                          <a:latin typeface="A3.MitrLight-San" panose="00000400000000000000" pitchFamily="2" charset="-34"/>
                          <a:ea typeface="+mj-ea"/>
                          <a:cs typeface="A3.MitrLight-San" panose="00000400000000000000" pitchFamily="2" charset="-34"/>
                        </a:rPr>
                        <a:t>Đang chuyển động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kern="1200" dirty="0">
                        <a:solidFill>
                          <a:schemeClr val="tx1"/>
                        </a:solidFill>
                        <a:latin typeface="A3.MitrLight-San" panose="00000400000000000000" pitchFamily="2" charset="-34"/>
                        <a:ea typeface="+mj-ea"/>
                        <a:cs typeface="A3.MitrLight-San" panose="000004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kern="1200" dirty="0">
                        <a:solidFill>
                          <a:schemeClr val="tx1"/>
                        </a:solidFill>
                        <a:latin typeface="A3.MitrLight-San" panose="00000400000000000000" pitchFamily="2" charset="-34"/>
                        <a:ea typeface="+mj-ea"/>
                        <a:cs typeface="A3.MitrLight-San" panose="000004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70412442"/>
                  </a:ext>
                </a:extLst>
              </a:tr>
              <a:tr h="370840">
                <a:tc vMerge="1">
                  <a:txBody>
                    <a:bodyPr/>
                    <a:lstStyle/>
                    <a:p>
                      <a:endParaRPr lang="en-US" sz="3200" kern="1200">
                        <a:solidFill>
                          <a:schemeClr val="tx1"/>
                        </a:solidFill>
                        <a:latin typeface="A3.MitrLight-San" panose="00000400000000000000" pitchFamily="2" charset="-34"/>
                        <a:ea typeface="+mj-ea"/>
                        <a:cs typeface="A3.MitrLight-San" panose="000004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kern="1200" dirty="0">
                        <a:solidFill>
                          <a:schemeClr val="tx1"/>
                        </a:solidFill>
                        <a:latin typeface="A3.MitrLight-San" panose="00000400000000000000" pitchFamily="2" charset="-34"/>
                        <a:ea typeface="+mj-ea"/>
                        <a:cs typeface="A3.MitrLight-San" panose="000004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kern="1200" dirty="0">
                        <a:solidFill>
                          <a:schemeClr val="tx1"/>
                        </a:solidFill>
                        <a:latin typeface="A3.MitrLight-San" panose="00000400000000000000" pitchFamily="2" charset="-34"/>
                        <a:ea typeface="+mj-ea"/>
                        <a:cs typeface="A3.MitrLight-San" panose="000004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7621219"/>
                  </a:ext>
                </a:extLst>
              </a:tr>
              <a:tr h="370840">
                <a:tc vMerge="1">
                  <a:txBody>
                    <a:bodyPr/>
                    <a:lstStyle/>
                    <a:p>
                      <a:endParaRPr lang="en-US" sz="3200" kern="1200">
                        <a:solidFill>
                          <a:schemeClr val="tx1"/>
                        </a:solidFill>
                        <a:latin typeface="A3.MitrLight-San" panose="00000400000000000000" pitchFamily="2" charset="-34"/>
                        <a:ea typeface="+mj-ea"/>
                        <a:cs typeface="A3.MitrLight-San" panose="000004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kern="1200" dirty="0">
                        <a:solidFill>
                          <a:schemeClr val="tx1"/>
                        </a:solidFill>
                        <a:latin typeface="A3.MitrLight-San" panose="00000400000000000000" pitchFamily="2" charset="-34"/>
                        <a:ea typeface="+mj-ea"/>
                        <a:cs typeface="A3.MitrLight-San" panose="000004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kern="1200" dirty="0">
                        <a:solidFill>
                          <a:schemeClr val="tx1"/>
                        </a:solidFill>
                        <a:latin typeface="A3.MitrLight-San" panose="00000400000000000000" pitchFamily="2" charset="-34"/>
                        <a:ea typeface="+mj-ea"/>
                        <a:cs typeface="A3.MitrLight-San" panose="000004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33675128"/>
                  </a:ext>
                </a:extLst>
              </a:tr>
              <a:tr h="370840">
                <a:tc vMerge="1">
                  <a:txBody>
                    <a:bodyPr/>
                    <a:lstStyle/>
                    <a:p>
                      <a:endParaRPr lang="en-US" sz="3200" kern="1200">
                        <a:solidFill>
                          <a:schemeClr val="tx1"/>
                        </a:solidFill>
                        <a:latin typeface="A3.MitrLight-San" panose="00000400000000000000" pitchFamily="2" charset="-34"/>
                        <a:ea typeface="+mj-ea"/>
                        <a:cs typeface="A3.MitrLight-San" panose="000004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kern="1200" dirty="0">
                        <a:solidFill>
                          <a:schemeClr val="tx1"/>
                        </a:solidFill>
                        <a:latin typeface="A3.MitrLight-San" panose="00000400000000000000" pitchFamily="2" charset="-34"/>
                        <a:ea typeface="+mj-ea"/>
                        <a:cs typeface="A3.MitrLight-San" panose="000004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kern="1200" dirty="0">
                        <a:solidFill>
                          <a:schemeClr val="tx1"/>
                        </a:solidFill>
                        <a:latin typeface="A3.MitrLight-San" panose="00000400000000000000" pitchFamily="2" charset="-34"/>
                        <a:ea typeface="+mj-ea"/>
                        <a:cs typeface="A3.MitrLight-San" panose="000004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63703235"/>
                  </a:ext>
                </a:extLst>
              </a:tr>
            </a:tbl>
          </a:graphicData>
        </a:graphic>
      </p:graphicFrame>
      <p:sp>
        <p:nvSpPr>
          <p:cNvPr id="7" name="Rectangle 6">
            <a:extLst>
              <a:ext uri="{FF2B5EF4-FFF2-40B4-BE49-F238E27FC236}">
                <a16:creationId xmlns:a16="http://schemas.microsoft.com/office/drawing/2014/main" xmlns="" id="{B3AFC92F-9F5F-45C1-89E4-999F6D9AACB2}"/>
              </a:ext>
            </a:extLst>
          </p:cNvPr>
          <p:cNvSpPr/>
          <p:nvPr/>
        </p:nvSpPr>
        <p:spPr>
          <a:xfrm>
            <a:off x="10059141" y="-37877"/>
            <a:ext cx="2259978" cy="1931766"/>
          </a:xfrm>
          <a:prstGeom prst="rect">
            <a:avLst/>
          </a:prstGeom>
          <a:blipFill dpi="0" rotWithShape="1">
            <a:blip r:embed="rId2" cstate="print">
              <a:extLst>
                <a:ext uri="{BEBA8EAE-BF5A-486C-A8C5-ECC9F3942E4B}">
                  <a14:imgProps xmlns:a14="http://schemas.microsoft.com/office/drawing/2010/main">
                    <a14:imgLayer r:embed="rId3">
                      <a14:imgEffect>
                        <a14:backgroundRemoval t="21099" b="81001" l="14255" r="84335">
                          <a14:foregroundMark x1="51406" y1="59844" x2="51406" y2="59844"/>
                          <a14:foregroundMark x1="50625" y1="54531" x2="52969" y2="66563"/>
                          <a14:foregroundMark x1="52969" y1="66563" x2="50000" y2="57344"/>
                          <a14:foregroundMark x1="32813" y1="55000" x2="33594" y2="74219"/>
                          <a14:foregroundMark x1="70938" y1="55937" x2="70781" y2="73594"/>
                        </a14:backgroundRemoval>
                      </a14:imgEffect>
                    </a14:imgLayer>
                  </a14:imgProps>
                </a:ext>
                <a:ext uri="{28A0092B-C50C-407E-A947-70E740481C1C}">
                  <a14:useLocalDpi xmlns:a14="http://schemas.microsoft.com/office/drawing/2010/main" val="0"/>
                </a:ext>
              </a:extLst>
            </a:blip>
            <a:srcRect/>
            <a:stretch>
              <a:fillRect l="-6273" t="-18178" r="-7883" b="-153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9" name="TextBox 8">
            <a:extLst>
              <a:ext uri="{FF2B5EF4-FFF2-40B4-BE49-F238E27FC236}">
                <a16:creationId xmlns:a16="http://schemas.microsoft.com/office/drawing/2014/main" xmlns="" id="{BD25EF6D-6FF9-467C-8E1D-186D386ABD8F}"/>
              </a:ext>
            </a:extLst>
          </p:cNvPr>
          <p:cNvSpPr txBox="1"/>
          <p:nvPr/>
        </p:nvSpPr>
        <p:spPr>
          <a:xfrm>
            <a:off x="7481284" y="2715991"/>
            <a:ext cx="4560093" cy="523220"/>
          </a:xfrm>
          <a:prstGeom prst="rect">
            <a:avLst/>
          </a:prstGeom>
          <a:solidFill>
            <a:schemeClr val="accent6">
              <a:lumMod val="20000"/>
              <a:lumOff val="80000"/>
            </a:schemeClr>
          </a:solidFill>
          <a:ln>
            <a:solidFill>
              <a:schemeClr val="tx1"/>
            </a:solidFill>
          </a:ln>
        </p:spPr>
        <p:txBody>
          <a:bodyPr wrap="square">
            <a:spAutoFit/>
          </a:bodyPr>
          <a:lstStyle/>
          <a:p>
            <a:endParaRPr lang="en-US" sz="2800" kern="1200" dirty="0">
              <a:solidFill>
                <a:schemeClr val="tx1"/>
              </a:solidFill>
              <a:latin typeface="A3.MitrLight-San" panose="00000400000000000000" pitchFamily="2" charset="-34"/>
              <a:ea typeface="+mj-ea"/>
              <a:cs typeface="A3.MitrLight-San" panose="00000400000000000000" pitchFamily="2" charset="-34"/>
            </a:endParaRPr>
          </a:p>
        </p:txBody>
      </p:sp>
      <p:sp>
        <p:nvSpPr>
          <p:cNvPr id="10" name="TextBox 9">
            <a:extLst>
              <a:ext uri="{FF2B5EF4-FFF2-40B4-BE49-F238E27FC236}">
                <a16:creationId xmlns:a16="http://schemas.microsoft.com/office/drawing/2014/main" xmlns="" id="{57F631D3-3961-4FD3-9994-740968009060}"/>
              </a:ext>
            </a:extLst>
          </p:cNvPr>
          <p:cNvSpPr txBox="1"/>
          <p:nvPr/>
        </p:nvSpPr>
        <p:spPr>
          <a:xfrm>
            <a:off x="7481285" y="3229695"/>
            <a:ext cx="4560094" cy="523220"/>
          </a:xfrm>
          <a:prstGeom prst="rect">
            <a:avLst/>
          </a:prstGeom>
          <a:solidFill>
            <a:schemeClr val="accent6">
              <a:lumMod val="20000"/>
              <a:lumOff val="80000"/>
            </a:schemeClr>
          </a:solidFill>
          <a:ln>
            <a:solidFill>
              <a:schemeClr val="tx1"/>
            </a:solidFill>
          </a:ln>
        </p:spPr>
        <p:txBody>
          <a:bodyPr wrap="square">
            <a:spAutoFit/>
          </a:bodyPr>
          <a:lstStyle/>
          <a:p>
            <a:endParaRPr lang="en-US" sz="2800" kern="1200" dirty="0">
              <a:solidFill>
                <a:schemeClr val="tx1"/>
              </a:solidFill>
              <a:latin typeface="A3.MitrLight-San" panose="00000400000000000000" pitchFamily="2" charset="-34"/>
              <a:ea typeface="+mj-ea"/>
              <a:cs typeface="A3.MitrLight-San" panose="00000400000000000000" pitchFamily="2" charset="-34"/>
            </a:endParaRPr>
          </a:p>
        </p:txBody>
      </p:sp>
      <p:sp>
        <p:nvSpPr>
          <p:cNvPr id="11" name="TextBox 10">
            <a:extLst>
              <a:ext uri="{FF2B5EF4-FFF2-40B4-BE49-F238E27FC236}">
                <a16:creationId xmlns:a16="http://schemas.microsoft.com/office/drawing/2014/main" xmlns="" id="{5645BD38-3061-4A70-BED6-B05BA085AF04}"/>
              </a:ext>
            </a:extLst>
          </p:cNvPr>
          <p:cNvSpPr txBox="1"/>
          <p:nvPr/>
        </p:nvSpPr>
        <p:spPr>
          <a:xfrm>
            <a:off x="7481283" y="3752915"/>
            <a:ext cx="4560094" cy="523220"/>
          </a:xfrm>
          <a:prstGeom prst="rect">
            <a:avLst/>
          </a:prstGeom>
          <a:solidFill>
            <a:schemeClr val="accent6">
              <a:lumMod val="20000"/>
              <a:lumOff val="80000"/>
            </a:schemeClr>
          </a:solidFill>
          <a:ln>
            <a:solidFill>
              <a:schemeClr val="tx1"/>
            </a:solidFill>
          </a:ln>
        </p:spPr>
        <p:txBody>
          <a:bodyPr wrap="square">
            <a:spAutoFit/>
          </a:bodyPr>
          <a:lstStyle/>
          <a:p>
            <a:endParaRPr lang="en-US" sz="2800" kern="1200" dirty="0">
              <a:solidFill>
                <a:schemeClr val="tx1"/>
              </a:solidFill>
              <a:latin typeface="A3.MitrLight-San" panose="00000400000000000000" pitchFamily="2" charset="-34"/>
              <a:ea typeface="+mj-ea"/>
              <a:cs typeface="A3.MitrLight-San" panose="00000400000000000000" pitchFamily="2" charset="-34"/>
            </a:endParaRPr>
          </a:p>
        </p:txBody>
      </p:sp>
      <p:sp>
        <p:nvSpPr>
          <p:cNvPr id="12" name="TextBox 11">
            <a:extLst>
              <a:ext uri="{FF2B5EF4-FFF2-40B4-BE49-F238E27FC236}">
                <a16:creationId xmlns:a16="http://schemas.microsoft.com/office/drawing/2014/main" xmlns="" id="{98B1FAA6-481B-4B8C-910D-588E69B33D11}"/>
              </a:ext>
            </a:extLst>
          </p:cNvPr>
          <p:cNvSpPr txBox="1"/>
          <p:nvPr/>
        </p:nvSpPr>
        <p:spPr>
          <a:xfrm>
            <a:off x="7495096" y="4286098"/>
            <a:ext cx="4560094" cy="523220"/>
          </a:xfrm>
          <a:prstGeom prst="rect">
            <a:avLst/>
          </a:prstGeom>
          <a:solidFill>
            <a:schemeClr val="accent6">
              <a:lumMod val="20000"/>
              <a:lumOff val="80000"/>
            </a:schemeClr>
          </a:solidFill>
          <a:ln>
            <a:solidFill>
              <a:schemeClr val="tx1"/>
            </a:solidFill>
          </a:ln>
        </p:spPr>
        <p:txBody>
          <a:bodyPr wrap="square">
            <a:spAutoFit/>
          </a:bodyPr>
          <a:lstStyle/>
          <a:p>
            <a:endParaRPr lang="en-US" sz="2800" kern="1200" dirty="0">
              <a:solidFill>
                <a:schemeClr val="tx1"/>
              </a:solidFill>
              <a:latin typeface="A3.MitrLight-San" panose="00000400000000000000" pitchFamily="2" charset="-34"/>
              <a:ea typeface="+mj-ea"/>
              <a:cs typeface="A3.MitrLight-San" panose="00000400000000000000" pitchFamily="2" charset="-34"/>
            </a:endParaRPr>
          </a:p>
        </p:txBody>
      </p:sp>
      <p:sp>
        <p:nvSpPr>
          <p:cNvPr id="13" name="TextBox 12">
            <a:extLst>
              <a:ext uri="{FF2B5EF4-FFF2-40B4-BE49-F238E27FC236}">
                <a16:creationId xmlns:a16="http://schemas.microsoft.com/office/drawing/2014/main" xmlns="" id="{C68B1408-DA09-4611-8E30-2D5242E5D15F}"/>
              </a:ext>
            </a:extLst>
          </p:cNvPr>
          <p:cNvSpPr txBox="1"/>
          <p:nvPr/>
        </p:nvSpPr>
        <p:spPr>
          <a:xfrm>
            <a:off x="7495096" y="4809318"/>
            <a:ext cx="4560094" cy="523220"/>
          </a:xfrm>
          <a:prstGeom prst="rect">
            <a:avLst/>
          </a:prstGeom>
          <a:solidFill>
            <a:schemeClr val="accent6">
              <a:lumMod val="20000"/>
              <a:lumOff val="80000"/>
            </a:schemeClr>
          </a:solidFill>
          <a:ln>
            <a:solidFill>
              <a:schemeClr val="tx1"/>
            </a:solidFill>
          </a:ln>
        </p:spPr>
        <p:txBody>
          <a:bodyPr wrap="square">
            <a:spAutoFit/>
          </a:bodyPr>
          <a:lstStyle/>
          <a:p>
            <a:endParaRPr lang="en-US" sz="2800" kern="1200" dirty="0">
              <a:solidFill>
                <a:schemeClr val="tx1"/>
              </a:solidFill>
              <a:latin typeface="A3.MitrLight-San" panose="00000400000000000000" pitchFamily="2" charset="-34"/>
              <a:ea typeface="+mj-ea"/>
              <a:cs typeface="A3.MitrLight-San" panose="00000400000000000000" pitchFamily="2" charset="-34"/>
            </a:endParaRPr>
          </a:p>
        </p:txBody>
      </p:sp>
    </p:spTree>
    <p:extLst>
      <p:ext uri="{BB962C8B-B14F-4D97-AF65-F5344CB8AC3E}">
        <p14:creationId xmlns:p14="http://schemas.microsoft.com/office/powerpoint/2010/main" val="30624053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96752D3-ED21-4B89-B376-D52C701F20D9}"/>
              </a:ext>
            </a:extLst>
          </p:cNvPr>
          <p:cNvSpPr txBox="1">
            <a:spLocks/>
          </p:cNvSpPr>
          <p:nvPr/>
        </p:nvSpPr>
        <p:spPr>
          <a:xfrm>
            <a:off x="3096971" y="180976"/>
            <a:ext cx="5998059" cy="819150"/>
          </a:xfrm>
          <a:prstGeom prst="rect">
            <a:avLst/>
          </a:prstGeom>
        </p:spPr>
        <p:txBody>
          <a:bodyPr vert="horz" lIns="91440" tIns="45720" rIns="91440" bIns="45720" rtlCol="0" anchor="t">
            <a:norm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pPr algn="ctr"/>
            <a:r>
              <a:rPr lang="vi-VN" sz="4400" dirty="0">
                <a:solidFill>
                  <a:schemeClr val="tx2"/>
                </a:solidFill>
                <a:latin typeface="A3.BoosterNextFYBlackRegular-Sa" panose="02000A03000000020004" pitchFamily="2" charset="0"/>
              </a:rPr>
              <a:t>Vận dụng</a:t>
            </a:r>
            <a:endParaRPr lang="en-US" sz="4400" dirty="0">
              <a:solidFill>
                <a:schemeClr val="tx2"/>
              </a:solidFill>
              <a:latin typeface="A3.BoosterNextFYBlackRegular-Sa" panose="02000A03000000020004" pitchFamily="2" charset="0"/>
            </a:endParaRPr>
          </a:p>
        </p:txBody>
      </p:sp>
      <p:sp>
        <p:nvSpPr>
          <p:cNvPr id="5" name="Content Placeholder 2">
            <a:extLst>
              <a:ext uri="{FF2B5EF4-FFF2-40B4-BE49-F238E27FC236}">
                <a16:creationId xmlns:a16="http://schemas.microsoft.com/office/drawing/2014/main" xmlns="" id="{FFC39E5D-19DF-4042-BB1F-8E31F2126E84}"/>
              </a:ext>
            </a:extLst>
          </p:cNvPr>
          <p:cNvSpPr txBox="1">
            <a:spLocks/>
          </p:cNvSpPr>
          <p:nvPr/>
        </p:nvSpPr>
        <p:spPr>
          <a:xfrm>
            <a:off x="5440952" y="1000126"/>
            <a:ext cx="6570073" cy="3460117"/>
          </a:xfrm>
          <a:prstGeom prst="rect">
            <a:avLst/>
          </a:prstGeom>
        </p:spPr>
        <p:txBody>
          <a:bodyPr vert="horz" lIns="91440" tIns="45720" rIns="91440" bIns="45720" rtlCol="0">
            <a:noAutofit/>
          </a:bodyPr>
          <a:lstStyle>
            <a:lvl1pPr marL="0" indent="0" algn="l" defTabSz="914400" rtl="0" eaLnBrk="1" latinLnBrk="0" hangingPunct="1">
              <a:lnSpc>
                <a:spcPct val="105000"/>
              </a:lnSpc>
              <a:spcBef>
                <a:spcPts val="900"/>
              </a:spcBef>
              <a:buClr>
                <a:schemeClr val="accent5"/>
              </a:buClr>
              <a:buFont typeface="Avenir Next LT Pro" panose="020B0504020202020204" pitchFamily="34" charset="0"/>
              <a:buNone/>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sz="3000" dirty="0" err="1">
                <a:latin typeface="A3.MitrLight-San" panose="00000400000000000000" pitchFamily="2" charset="-34"/>
                <a:ea typeface="+mj-ea"/>
                <a:cs typeface="A3.MitrLight-San" panose="00000400000000000000" pitchFamily="2" charset="-34"/>
              </a:rPr>
              <a:t>Thiết</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kế</a:t>
            </a:r>
            <a:r>
              <a:rPr lang="en-US" sz="3000" dirty="0">
                <a:latin typeface="A3.MitrLight-San" panose="00000400000000000000" pitchFamily="2" charset="-34"/>
                <a:ea typeface="+mj-ea"/>
                <a:cs typeface="A3.MitrLight-San" panose="00000400000000000000" pitchFamily="2" charset="-34"/>
              </a:rPr>
              <a:t> “BÀN BÓNG ĐÁ TAY QUAY”</a:t>
            </a:r>
          </a:p>
          <a:p>
            <a:pPr algn="just">
              <a:lnSpc>
                <a:spcPct val="100000"/>
              </a:lnSpc>
            </a:pPr>
            <a:r>
              <a:rPr lang="en-US" sz="3000" dirty="0" err="1">
                <a:latin typeface="A3.MitrLight-San" panose="00000400000000000000" pitchFamily="2" charset="-34"/>
                <a:ea typeface="+mj-ea"/>
                <a:cs typeface="A3.MitrLight-San" panose="00000400000000000000" pitchFamily="2" charset="-34"/>
              </a:rPr>
              <a:t>Hình</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thức</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nhóm</a:t>
            </a:r>
            <a:r>
              <a:rPr lang="en-US" sz="3000" dirty="0">
                <a:latin typeface="A3.MitrLight-San" panose="00000400000000000000" pitchFamily="2" charset="-34"/>
                <a:ea typeface="+mj-ea"/>
                <a:cs typeface="A3.MitrLight-San" panose="00000400000000000000" pitchFamily="2" charset="-34"/>
              </a:rPr>
              <a:t> 6HS</a:t>
            </a:r>
          </a:p>
          <a:p>
            <a:pPr algn="just">
              <a:lnSpc>
                <a:spcPct val="100000"/>
              </a:lnSpc>
            </a:pPr>
            <a:r>
              <a:rPr lang="en-US" sz="3000" dirty="0" err="1">
                <a:latin typeface="A3.MitrLight-San" panose="00000400000000000000" pitchFamily="2" charset="-34"/>
                <a:ea typeface="+mj-ea"/>
                <a:cs typeface="A3.MitrLight-San" panose="00000400000000000000" pitchFamily="2" charset="-34"/>
              </a:rPr>
              <a:t>Thời</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gian</a:t>
            </a:r>
            <a:r>
              <a:rPr lang="en-US" sz="3000" dirty="0">
                <a:latin typeface="A3.MitrLight-San" panose="00000400000000000000" pitchFamily="2" charset="-34"/>
                <a:ea typeface="+mj-ea"/>
                <a:cs typeface="A3.MitrLight-San" panose="00000400000000000000" pitchFamily="2" charset="-34"/>
              </a:rPr>
              <a:t>: </a:t>
            </a:r>
            <a:r>
              <a:rPr lang="vi-VN" sz="3000" dirty="0">
                <a:latin typeface="A3.MitrLight-San" panose="00000400000000000000" pitchFamily="2" charset="-34"/>
                <a:ea typeface="+mj-ea"/>
                <a:cs typeface="A3.MitrLight-San" panose="00000400000000000000" pitchFamily="2" charset="-34"/>
              </a:rPr>
              <a:t>20 phút </a:t>
            </a:r>
            <a:r>
              <a:rPr lang="en-US" sz="3000" dirty="0">
                <a:latin typeface="A3.MitrLight-San" panose="00000400000000000000" pitchFamily="2" charset="-34"/>
                <a:ea typeface="+mj-ea"/>
                <a:cs typeface="A3.MitrLight-San" panose="00000400000000000000" pitchFamily="2" charset="-34"/>
              </a:rPr>
              <a:t>.</a:t>
            </a:r>
          </a:p>
          <a:p>
            <a:pPr algn="just">
              <a:lnSpc>
                <a:spcPct val="100000"/>
              </a:lnSpc>
            </a:pPr>
            <a:r>
              <a:rPr lang="en-US" sz="3000" dirty="0" err="1">
                <a:latin typeface="A3.MitrLight-San" panose="00000400000000000000" pitchFamily="2" charset="-34"/>
                <a:ea typeface="+mj-ea"/>
                <a:cs typeface="A3.MitrLight-San" panose="00000400000000000000" pitchFamily="2" charset="-34"/>
              </a:rPr>
              <a:t>Dụng</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cụ</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hộp</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giấy</a:t>
            </a:r>
            <a:r>
              <a:rPr lang="en-US" sz="3000" dirty="0">
                <a:latin typeface="A3.MitrLight-San" panose="00000400000000000000" pitchFamily="2" charset="-34"/>
                <a:ea typeface="+mj-ea"/>
                <a:cs typeface="A3.MitrLight-San" panose="00000400000000000000" pitchFamily="2" charset="-34"/>
              </a:rPr>
              <a:t>, que </a:t>
            </a:r>
            <a:r>
              <a:rPr lang="en-US" sz="3000" dirty="0" err="1">
                <a:latin typeface="A3.MitrLight-San" panose="00000400000000000000" pitchFamily="2" charset="-34"/>
                <a:ea typeface="+mj-ea"/>
                <a:cs typeface="A3.MitrLight-San" panose="00000400000000000000" pitchFamily="2" charset="-34"/>
              </a:rPr>
              <a:t>xiên</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dài</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kẹp</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g</a:t>
            </a:r>
            <a:r>
              <a:rPr lang="en-US" sz="3000" dirty="0" err="1">
                <a:latin typeface="A3.MontserratLight-San" panose="00000400000000000000" pitchFamily="2" charset="0"/>
                <a:ea typeface="+mj-ea"/>
                <a:cs typeface="A3.MitrLight-San" panose="00000400000000000000" pitchFamily="2" charset="-34"/>
              </a:rPr>
              <a:t>ỗ</a:t>
            </a:r>
            <a:r>
              <a:rPr lang="en-US" sz="3000" dirty="0">
                <a:latin typeface="A3.MontserratLight-San" panose="00000400000000000000" pitchFamily="2" charset="0"/>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bóng</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bàn</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màu</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vẽ</a:t>
            </a:r>
            <a:r>
              <a:rPr lang="en-US" sz="3000" dirty="0">
                <a:latin typeface="A3.MitrLight-San" panose="00000400000000000000" pitchFamily="2" charset="-34"/>
                <a:ea typeface="+mj-ea"/>
                <a:cs typeface="A3.MitrLight-San" panose="00000400000000000000" pitchFamily="2" charset="-34"/>
              </a:rPr>
              <a:t>….</a:t>
            </a:r>
          </a:p>
          <a:p>
            <a:pPr algn="just">
              <a:lnSpc>
                <a:spcPct val="100000"/>
              </a:lnSpc>
            </a:pPr>
            <a:r>
              <a:rPr lang="en-US" sz="3000" dirty="0" err="1">
                <a:latin typeface="A3.MitrLight-San" panose="00000400000000000000" pitchFamily="2" charset="-34"/>
                <a:ea typeface="+mj-ea"/>
                <a:cs typeface="A3.MitrLight-San" panose="00000400000000000000" pitchFamily="2" charset="-34"/>
              </a:rPr>
              <a:t>Yêu</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cầu</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sản</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phẩm</a:t>
            </a:r>
            <a:r>
              <a:rPr lang="en-US" sz="3000" dirty="0">
                <a:latin typeface="A3.MitrLight-San" panose="00000400000000000000" pitchFamily="2" charset="-34"/>
                <a:ea typeface="+mj-ea"/>
                <a:cs typeface="A3.MitrLight-San" panose="00000400000000000000" pitchFamily="2" charset="-34"/>
              </a:rPr>
              <a:t>: HS </a:t>
            </a:r>
            <a:r>
              <a:rPr lang="en-US" sz="3000" dirty="0" err="1">
                <a:latin typeface="A3.MitrLight-San" panose="00000400000000000000" pitchFamily="2" charset="-34"/>
                <a:ea typeface="+mj-ea"/>
                <a:cs typeface="A3.MitrLight-San" panose="00000400000000000000" pitchFamily="2" charset="-34"/>
              </a:rPr>
              <a:t>tự</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chơi</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được</a:t>
            </a:r>
            <a:r>
              <a:rPr lang="en-US" sz="3000" dirty="0">
                <a:latin typeface="A3.MitrLight-San" panose="00000400000000000000" pitchFamily="2" charset="-34"/>
                <a:ea typeface="+mj-ea"/>
                <a:cs typeface="A3.MitrLight-San" panose="00000400000000000000" pitchFamily="2" charset="-34"/>
              </a:rPr>
              <a:t> 1 </a:t>
            </a:r>
            <a:r>
              <a:rPr lang="en-US" sz="3000" dirty="0" err="1">
                <a:latin typeface="A3.MitrLight-San" panose="00000400000000000000" pitchFamily="2" charset="-34"/>
                <a:ea typeface="+mj-ea"/>
                <a:cs typeface="A3.MitrLight-San" panose="00000400000000000000" pitchFamily="2" charset="-34"/>
              </a:rPr>
              <a:t>trận</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đấu</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bằng</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sản</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phẩm</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của</a:t>
            </a:r>
            <a:r>
              <a:rPr lang="en-US" sz="3000" dirty="0">
                <a:latin typeface="A3.MitrLight-San" panose="00000400000000000000" pitchFamily="2" charset="-34"/>
                <a:ea typeface="+mj-ea"/>
                <a:cs typeface="A3.MitrLight-San" panose="00000400000000000000" pitchFamily="2" charset="-34"/>
              </a:rPr>
              <a:t> </a:t>
            </a:r>
            <a:r>
              <a:rPr lang="en-US" sz="3000" dirty="0" err="1">
                <a:latin typeface="A3.MitrLight-San" panose="00000400000000000000" pitchFamily="2" charset="-34"/>
                <a:ea typeface="+mj-ea"/>
                <a:cs typeface="A3.MitrLight-San" panose="00000400000000000000" pitchFamily="2" charset="-34"/>
              </a:rPr>
              <a:t>nhóm</a:t>
            </a:r>
            <a:r>
              <a:rPr lang="en-US" sz="3000" dirty="0">
                <a:latin typeface="A3.MitrLight-San" panose="00000400000000000000" pitchFamily="2" charset="-34"/>
                <a:ea typeface="+mj-ea"/>
                <a:cs typeface="A3.MitrLight-San" panose="00000400000000000000" pitchFamily="2" charset="-34"/>
              </a:rPr>
              <a:t>.</a:t>
            </a:r>
          </a:p>
        </p:txBody>
      </p:sp>
      <p:sp>
        <p:nvSpPr>
          <p:cNvPr id="6" name="Rectangle 5">
            <a:extLst>
              <a:ext uri="{FF2B5EF4-FFF2-40B4-BE49-F238E27FC236}">
                <a16:creationId xmlns:a16="http://schemas.microsoft.com/office/drawing/2014/main" xmlns="" id="{8760FAD4-0AAD-4660-897A-E2DD0250264A}"/>
              </a:ext>
            </a:extLst>
          </p:cNvPr>
          <p:cNvSpPr/>
          <p:nvPr/>
        </p:nvSpPr>
        <p:spPr>
          <a:xfrm>
            <a:off x="396633" y="1436638"/>
            <a:ext cx="4959834" cy="3984724"/>
          </a:xfrm>
          <a:prstGeom prst="rect">
            <a:avLst/>
          </a:prstGeom>
          <a:blipFill dpi="0" rotWithShape="1">
            <a:blip r:embed="rId2">
              <a:extLst>
                <a:ext uri="{28A0092B-C50C-407E-A947-70E740481C1C}">
                  <a14:useLocalDpi xmlns:a14="http://schemas.microsoft.com/office/drawing/2010/main" val="0"/>
                </a:ext>
              </a:extLst>
            </a:blip>
            <a:srcRect/>
            <a:stretch>
              <a:fillRect l="-12144" r="-83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179888790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8"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decel="10000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decel="10000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additive="base">
                                        <p:cTn id="3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decel="100000"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additive="base">
                                        <p:cTn id="4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UY 1">
            <a:extLst>
              <a:ext uri="{FF2B5EF4-FFF2-40B4-BE49-F238E27FC236}">
                <a16:creationId xmlns:a16="http://schemas.microsoft.com/office/drawing/2014/main" xmlns="" id="{3B7BDC83-4D4C-46C4-976F-A18769103B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377" b="-1"/>
          <a:stretch/>
        </p:blipFill>
        <p:spPr bwMode="auto">
          <a:xfrm>
            <a:off x="1524000" y="1550230"/>
            <a:ext cx="9144000" cy="332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a:extLst>
              <a:ext uri="{FF2B5EF4-FFF2-40B4-BE49-F238E27FC236}">
                <a16:creationId xmlns:a16="http://schemas.microsoft.com/office/drawing/2014/main" xmlns="" id="{56924EFA-DF49-41CE-91AE-E517DC98762D}"/>
              </a:ext>
            </a:extLst>
          </p:cNvPr>
          <p:cNvSpPr>
            <a:spLocks noChangeArrowheads="1"/>
          </p:cNvSpPr>
          <p:nvPr/>
        </p:nvSpPr>
        <p:spPr bwMode="auto">
          <a:xfrm>
            <a:off x="2590800" y="4953000"/>
            <a:ext cx="2514600" cy="533400"/>
          </a:xfrm>
          <a:prstGeom prst="rect">
            <a:avLst/>
          </a:prstGeom>
          <a:solidFill>
            <a:srgbClr val="FFFF00"/>
          </a:solidFill>
          <a:ln>
            <a:noFill/>
          </a:ln>
          <a:effectLst/>
        </p:spPr>
        <p:txBody>
          <a:bodyPr wrap="none" anchor="ctr"/>
          <a:lstStyle/>
          <a:p>
            <a:pPr algn="ctr">
              <a:defRPr/>
            </a:pPr>
            <a:r>
              <a:rPr lang="en-US">
                <a:latin typeface="Tahoma" panose="020B0604030504040204" pitchFamily="34" charset="0"/>
                <a:ea typeface="Tahoma" panose="020B0604030504040204" pitchFamily="34" charset="0"/>
                <a:cs typeface="Tahoma" panose="020B0604030504040204" pitchFamily="34" charset="0"/>
              </a:rPr>
              <a:t>Hình 1</a:t>
            </a:r>
          </a:p>
        </p:txBody>
      </p:sp>
      <p:sp>
        <p:nvSpPr>
          <p:cNvPr id="5125" name="Rectangle 5">
            <a:extLst>
              <a:ext uri="{FF2B5EF4-FFF2-40B4-BE49-F238E27FC236}">
                <a16:creationId xmlns:a16="http://schemas.microsoft.com/office/drawing/2014/main" xmlns="" id="{B2E6B84C-EE33-40AC-9A30-9529B9179126}"/>
              </a:ext>
            </a:extLst>
          </p:cNvPr>
          <p:cNvSpPr>
            <a:spLocks noChangeArrowheads="1"/>
          </p:cNvSpPr>
          <p:nvPr/>
        </p:nvSpPr>
        <p:spPr bwMode="auto">
          <a:xfrm>
            <a:off x="6934200" y="4953000"/>
            <a:ext cx="2514600" cy="533400"/>
          </a:xfrm>
          <a:prstGeom prst="rect">
            <a:avLst/>
          </a:prstGeom>
          <a:solidFill>
            <a:srgbClr val="FFFF00"/>
          </a:solidFill>
          <a:ln>
            <a:noFill/>
          </a:ln>
          <a:effectLst/>
        </p:spPr>
        <p:txBody>
          <a:bodyPr wrap="none" anchor="ctr"/>
          <a:lstStyle/>
          <a:p>
            <a:pPr algn="ctr">
              <a:defRPr/>
            </a:pPr>
            <a:r>
              <a:rPr lang="en-US">
                <a:latin typeface="Tahoma" panose="020B0604030504040204" pitchFamily="34" charset="0"/>
                <a:ea typeface="Tahoma" panose="020B0604030504040204" pitchFamily="34" charset="0"/>
                <a:cs typeface="Tahoma" panose="020B0604030504040204" pitchFamily="34" charset="0"/>
              </a:rPr>
              <a:t>Hình 2</a:t>
            </a:r>
          </a:p>
        </p:txBody>
      </p:sp>
      <p:sp>
        <p:nvSpPr>
          <p:cNvPr id="6150" name="Text Box 6">
            <a:extLst>
              <a:ext uri="{FF2B5EF4-FFF2-40B4-BE49-F238E27FC236}">
                <a16:creationId xmlns:a16="http://schemas.microsoft.com/office/drawing/2014/main" xmlns="" id="{E6D66F61-E3F2-4E25-B840-AC2AF4FA2089}"/>
              </a:ext>
            </a:extLst>
          </p:cNvPr>
          <p:cNvSpPr txBox="1">
            <a:spLocks noChangeArrowheads="1"/>
          </p:cNvSpPr>
          <p:nvPr/>
        </p:nvSpPr>
        <p:spPr bwMode="auto">
          <a:xfrm>
            <a:off x="1524000" y="381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spcBef>
                <a:spcPct val="50000"/>
              </a:spcBef>
            </a:pPr>
            <a:endParaRPr lang="en-US" altLang="en-US">
              <a:latin typeface="VNI-Times" pitchFamily="2" charset="0"/>
            </a:endParaRPr>
          </a:p>
        </p:txBody>
      </p:sp>
      <p:sp>
        <p:nvSpPr>
          <p:cNvPr id="5127" name="Text Box 7">
            <a:extLst>
              <a:ext uri="{FF2B5EF4-FFF2-40B4-BE49-F238E27FC236}">
                <a16:creationId xmlns:a16="http://schemas.microsoft.com/office/drawing/2014/main" xmlns="" id="{DB1F147B-358C-4AF8-8D82-12C8B7AFE18C}"/>
              </a:ext>
            </a:extLst>
          </p:cNvPr>
          <p:cNvSpPr txBox="1">
            <a:spLocks noChangeArrowheads="1"/>
          </p:cNvSpPr>
          <p:nvPr/>
        </p:nvSpPr>
        <p:spPr bwMode="auto">
          <a:xfrm>
            <a:off x="1828800" y="242887"/>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algn="ctr" eaLnBrk="1" hangingPunct="1">
              <a:spcBef>
                <a:spcPct val="50000"/>
              </a:spcBef>
            </a:pPr>
            <a:r>
              <a:rPr lang="vi-VN" altLang="en-US" sz="3600" dirty="0">
                <a:latin typeface="Tahoma" panose="020B0604030504040204" pitchFamily="34" charset="0"/>
              </a:rPr>
              <a:t> </a:t>
            </a:r>
            <a:r>
              <a:rPr lang="en-US" altLang="en-US" sz="3600" dirty="0" err="1">
                <a:latin typeface="Tahoma" panose="020B0604030504040204" pitchFamily="34" charset="0"/>
              </a:rPr>
              <a:t>Làm</a:t>
            </a:r>
            <a:r>
              <a:rPr lang="en-US" altLang="en-US" sz="3600" dirty="0">
                <a:latin typeface="Tahoma" panose="020B0604030504040204" pitchFamily="34" charset="0"/>
              </a:rPr>
              <a:t> </a:t>
            </a:r>
            <a:r>
              <a:rPr lang="en-US" altLang="en-US" sz="3600" dirty="0" err="1">
                <a:latin typeface="Tahoma" panose="020B0604030504040204" pitchFamily="34" charset="0"/>
              </a:rPr>
              <a:t>sao</a:t>
            </a:r>
            <a:r>
              <a:rPr lang="en-US" altLang="en-US" sz="3600" dirty="0">
                <a:latin typeface="Tahoma" panose="020B0604030504040204" pitchFamily="34" charset="0"/>
              </a:rPr>
              <a:t> </a:t>
            </a:r>
            <a:r>
              <a:rPr lang="vi-VN" altLang="en-US" sz="3600" dirty="0" err="1">
                <a:latin typeface="Tahoma" panose="020B0604030504040204" pitchFamily="34" charset="0"/>
              </a:rPr>
              <a:t>biết</a:t>
            </a:r>
            <a:r>
              <a:rPr lang="vi-VN" altLang="en-US" sz="3600" dirty="0">
                <a:latin typeface="Tahoma" panose="020B0604030504040204" pitchFamily="34" charset="0"/>
              </a:rPr>
              <a:t> trong hai </a:t>
            </a:r>
            <a:r>
              <a:rPr lang="vi-VN" altLang="en-US" sz="3600" dirty="0" err="1">
                <a:latin typeface="Tahoma" panose="020B0604030504040204" pitchFamily="34" charset="0"/>
              </a:rPr>
              <a:t>người</a:t>
            </a:r>
            <a:r>
              <a:rPr lang="vi-VN" altLang="en-US" sz="3600" dirty="0">
                <a:latin typeface="Tahoma" panose="020B0604030504040204" pitchFamily="34" charset="0"/>
              </a:rPr>
              <a:t>, ai đang giương cung, ai chưa giương cung?</a:t>
            </a:r>
            <a:endParaRPr lang="en-US" altLang="en-US" sz="3600" dirty="0">
              <a:solidFill>
                <a:srgbClr val="003399"/>
              </a:solidFill>
              <a:latin typeface="VNI-Times" pitchFamily="2" charset="0"/>
            </a:endParaRPr>
          </a:p>
        </p:txBody>
      </p:sp>
      <p:sp>
        <p:nvSpPr>
          <p:cNvPr id="6152" name="AutoShape 9">
            <a:hlinkClick r:id="rId3" action="ppaction://hlinksldjump"/>
            <a:extLst>
              <a:ext uri="{FF2B5EF4-FFF2-40B4-BE49-F238E27FC236}">
                <a16:creationId xmlns:a16="http://schemas.microsoft.com/office/drawing/2014/main" xmlns="" id="{3CF48611-0C51-4CF2-AE9C-3C06AF964513}"/>
              </a:ext>
            </a:extLst>
          </p:cNvPr>
          <p:cNvSpPr>
            <a:spLocks noChangeArrowheads="1"/>
          </p:cNvSpPr>
          <p:nvPr/>
        </p:nvSpPr>
        <p:spPr bwMode="auto">
          <a:xfrm>
            <a:off x="9386888" y="6553200"/>
            <a:ext cx="976312" cy="228600"/>
          </a:xfrm>
          <a:prstGeom prst="notchedRightArrow">
            <a:avLst>
              <a:gd name="adj1" fmla="val 50000"/>
              <a:gd name="adj2" fmla="val 106771"/>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endParaRPr lang="en-US" altLang="en-US" dirty="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linds(horizontal)">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a:extLst>
              <a:ext uri="{FF2B5EF4-FFF2-40B4-BE49-F238E27FC236}">
                <a16:creationId xmlns:a16="http://schemas.microsoft.com/office/drawing/2014/main" xmlns="" id="{E6D66F61-E3F2-4E25-B840-AC2AF4FA2089}"/>
              </a:ext>
            </a:extLst>
          </p:cNvPr>
          <p:cNvSpPr txBox="1">
            <a:spLocks noChangeArrowheads="1"/>
          </p:cNvSpPr>
          <p:nvPr/>
        </p:nvSpPr>
        <p:spPr bwMode="auto">
          <a:xfrm>
            <a:off x="1524000" y="381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spcBef>
                <a:spcPct val="50000"/>
              </a:spcBef>
            </a:pPr>
            <a:endParaRPr lang="en-US" altLang="en-US">
              <a:latin typeface="VNI-Times" pitchFamily="2" charset="0"/>
            </a:endParaRPr>
          </a:p>
        </p:txBody>
      </p:sp>
      <p:sp>
        <p:nvSpPr>
          <p:cNvPr id="5127" name="Text Box 7">
            <a:extLst>
              <a:ext uri="{FF2B5EF4-FFF2-40B4-BE49-F238E27FC236}">
                <a16:creationId xmlns:a16="http://schemas.microsoft.com/office/drawing/2014/main" xmlns="" id="{DB1F147B-358C-4AF8-8D82-12C8B7AFE18C}"/>
              </a:ext>
            </a:extLst>
          </p:cNvPr>
          <p:cNvSpPr txBox="1">
            <a:spLocks noChangeArrowheads="1"/>
          </p:cNvSpPr>
          <p:nvPr/>
        </p:nvSpPr>
        <p:spPr bwMode="auto">
          <a:xfrm>
            <a:off x="542925" y="1"/>
            <a:ext cx="11144250" cy="29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algn="just">
              <a:lnSpc>
                <a:spcPct val="115000"/>
              </a:lnSpc>
              <a:spcAft>
                <a:spcPts val="800"/>
              </a:spcAft>
            </a:pPr>
            <a:r>
              <a:rPr lang="vi-VN" sz="3600" dirty="0">
                <a:latin typeface="Tahoma" panose="020B0604030504040204" pitchFamily="34" charset="0"/>
                <a:ea typeface="Tahoma" panose="020B0604030504040204" pitchFamily="34" charset="0"/>
                <a:cs typeface="Tahoma" panose="020B0604030504040204" pitchFamily="34" charset="0"/>
              </a:rPr>
              <a:t>Quan sát hình ảnh </a:t>
            </a:r>
            <a:r>
              <a:rPr lang="vi-VN" sz="3600" dirty="0">
                <a:solidFill>
                  <a:srgbClr val="000000"/>
                </a:solidFill>
                <a:latin typeface="Tahoma" panose="020B0604030504040204" pitchFamily="34" charset="0"/>
                <a:ea typeface="Tahoma" panose="020B0604030504040204" pitchFamily="34" charset="0"/>
                <a:cs typeface="Tahoma" panose="020B0604030504040204" pitchFamily="34" charset="0"/>
              </a:rPr>
              <a:t>và cho biết hướng chuyển động và tốc độ của quả bóng thay đổi như thế nào? Nguyên nhân của sự thay đổi đó là gì?</a:t>
            </a:r>
            <a:endParaRPr lang="en-US" sz="2800" dirty="0">
              <a:latin typeface="Arial" panose="020B0604020202020204" pitchFamily="34" charset="0"/>
              <a:ea typeface="Arial" panose="020B0604020202020204" pitchFamily="34" charset="0"/>
              <a:cs typeface="Tahoma" panose="020B0604030504040204" pitchFamily="34" charset="0"/>
            </a:endParaRPr>
          </a:p>
          <a:p>
            <a:pPr algn="ctr" eaLnBrk="1" hangingPunct="1">
              <a:spcBef>
                <a:spcPct val="50000"/>
              </a:spcBef>
            </a:pPr>
            <a:endParaRPr lang="en-US" altLang="en-US" sz="3600" dirty="0">
              <a:solidFill>
                <a:srgbClr val="003399"/>
              </a:solidFill>
              <a:latin typeface="VNI-Times" pitchFamily="2" charset="0"/>
            </a:endParaRPr>
          </a:p>
        </p:txBody>
      </p:sp>
      <p:sp>
        <p:nvSpPr>
          <p:cNvPr id="6152" name="AutoShape 9">
            <a:hlinkClick r:id="rId2" action="ppaction://hlinksldjump"/>
            <a:extLst>
              <a:ext uri="{FF2B5EF4-FFF2-40B4-BE49-F238E27FC236}">
                <a16:creationId xmlns:a16="http://schemas.microsoft.com/office/drawing/2014/main" xmlns="" id="{3CF48611-0C51-4CF2-AE9C-3C06AF964513}"/>
              </a:ext>
            </a:extLst>
          </p:cNvPr>
          <p:cNvSpPr>
            <a:spLocks noChangeArrowheads="1"/>
          </p:cNvSpPr>
          <p:nvPr/>
        </p:nvSpPr>
        <p:spPr bwMode="auto">
          <a:xfrm>
            <a:off x="9386888" y="6553200"/>
            <a:ext cx="976312" cy="228600"/>
          </a:xfrm>
          <a:prstGeom prst="notchedRightArrow">
            <a:avLst>
              <a:gd name="adj1" fmla="val 50000"/>
              <a:gd name="adj2" fmla="val 106771"/>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endParaRPr lang="en-US" altLang="en-US" dirty="0">
              <a:latin typeface="Tahoma" panose="020B0604030504040204" pitchFamily="34" charset="0"/>
            </a:endParaRPr>
          </a:p>
        </p:txBody>
      </p:sp>
      <p:pic>
        <p:nvPicPr>
          <p:cNvPr id="1028" name="Picture 4">
            <a:extLst>
              <a:ext uri="{FF2B5EF4-FFF2-40B4-BE49-F238E27FC236}">
                <a16:creationId xmlns:a16="http://schemas.microsoft.com/office/drawing/2014/main" xmlns="" id="{A1B6B5F3-F0A1-44D9-9E90-8EDE739D7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2394284"/>
            <a:ext cx="8534400" cy="446371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7">
            <a:extLst>
              <a:ext uri="{FF2B5EF4-FFF2-40B4-BE49-F238E27FC236}">
                <a16:creationId xmlns:a16="http://schemas.microsoft.com/office/drawing/2014/main" xmlns="" id="{DB1F147B-358C-4AF8-8D82-12C8B7AFE18C}"/>
              </a:ext>
            </a:extLst>
          </p:cNvPr>
          <p:cNvSpPr txBox="1">
            <a:spLocks noChangeArrowheads="1"/>
          </p:cNvSpPr>
          <p:nvPr/>
        </p:nvSpPr>
        <p:spPr bwMode="auto">
          <a:xfrm>
            <a:off x="324853" y="187314"/>
            <a:ext cx="117067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marL="571500" indent="-571500" eaLnBrk="1" hangingPunct="1">
              <a:spcBef>
                <a:spcPct val="50000"/>
              </a:spcBef>
              <a:buFontTx/>
              <a:buChar char="-"/>
            </a:pPr>
            <a:r>
              <a:rPr lang="en-US" altLang="en-US" sz="2800" dirty="0" err="1" smtClean="0">
                <a:solidFill>
                  <a:srgbClr val="0070C0"/>
                </a:solidFill>
                <a:cs typeface="Times New Roman" pitchFamily="18" charset="0"/>
              </a:rPr>
              <a:t>Cầu</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thủ</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dùng</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đầu</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đánh</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bóng</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vào</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khung</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thành</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làm</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bóng</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thay</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đổi</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theo</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hướng</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chuyển</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động</a:t>
            </a:r>
            <a:r>
              <a:rPr lang="en-US" altLang="en-US" sz="2800" dirty="0" smtClean="0">
                <a:solidFill>
                  <a:srgbClr val="0070C0"/>
                </a:solidFill>
                <a:cs typeface="Times New Roman" pitchFamily="18" charset="0"/>
              </a:rPr>
              <a:t>.</a:t>
            </a:r>
            <a:endParaRPr lang="en-US" altLang="en-US" sz="2800" dirty="0">
              <a:solidFill>
                <a:srgbClr val="0070C0"/>
              </a:solidFill>
              <a:cs typeface="Times New Roman" pitchFamily="18" charset="0"/>
            </a:endParaRPr>
          </a:p>
          <a:p>
            <a:pPr marL="571500" indent="-571500" eaLnBrk="1" hangingPunct="1">
              <a:spcBef>
                <a:spcPct val="50000"/>
              </a:spcBef>
              <a:buFontTx/>
              <a:buChar char="-"/>
            </a:pPr>
            <a:r>
              <a:rPr lang="en-US" altLang="en-US" sz="2800" dirty="0" err="1" smtClean="0">
                <a:solidFill>
                  <a:srgbClr val="0070C0"/>
                </a:solidFill>
                <a:cs typeface="Times New Roman" pitchFamily="18" charset="0"/>
              </a:rPr>
              <a:t>Qủa</a:t>
            </a:r>
            <a:r>
              <a:rPr lang="en-US" altLang="en-US" sz="2800" dirty="0">
                <a:solidFill>
                  <a:srgbClr val="0070C0"/>
                </a:solidFill>
                <a:cs typeface="Times New Roman" pitchFamily="18" charset="0"/>
              </a:rPr>
              <a:t> </a:t>
            </a:r>
            <a:r>
              <a:rPr lang="en-US" altLang="en-US" sz="2800" dirty="0" err="1" smtClean="0">
                <a:solidFill>
                  <a:srgbClr val="0070C0"/>
                </a:solidFill>
                <a:cs typeface="Times New Roman" pitchFamily="18" charset="0"/>
              </a:rPr>
              <a:t>bóng</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đang</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đứng</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yên</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khi</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có</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chân</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cầu</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thủ</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đá</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vào</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thì</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nó</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chuyển</a:t>
            </a:r>
            <a:r>
              <a:rPr lang="en-US" altLang="en-US" sz="2800" dirty="0" smtClean="0">
                <a:solidFill>
                  <a:srgbClr val="0070C0"/>
                </a:solidFill>
                <a:cs typeface="Times New Roman" pitchFamily="18" charset="0"/>
              </a:rPr>
              <a:t> </a:t>
            </a:r>
            <a:r>
              <a:rPr lang="en-US" altLang="en-US" sz="2800" dirty="0" err="1" smtClean="0">
                <a:solidFill>
                  <a:srgbClr val="0070C0"/>
                </a:solidFill>
                <a:cs typeface="Times New Roman" pitchFamily="18" charset="0"/>
              </a:rPr>
              <a:t>động</a:t>
            </a:r>
            <a:r>
              <a:rPr lang="en-US" altLang="en-US" sz="2800" dirty="0" smtClean="0">
                <a:solidFill>
                  <a:srgbClr val="0070C0"/>
                </a:solidFill>
                <a:cs typeface="Times New Roman" pitchFamily="18" charset="0"/>
              </a:rPr>
              <a:t>.</a:t>
            </a:r>
          </a:p>
          <a:p>
            <a:pPr marL="571500" indent="-571500" eaLnBrk="1" hangingPunct="1">
              <a:spcBef>
                <a:spcPct val="50000"/>
              </a:spcBef>
              <a:buFontTx/>
              <a:buChar char="-"/>
            </a:pPr>
            <a:r>
              <a:rPr lang="en-US" altLang="en-US" sz="2800" dirty="0" err="1" smtClean="0">
                <a:solidFill>
                  <a:srgbClr val="FF0000"/>
                </a:solidFill>
                <a:cs typeface="Times New Roman" pitchFamily="18" charset="0"/>
              </a:rPr>
              <a:t>Nguyên</a:t>
            </a:r>
            <a:r>
              <a:rPr lang="en-US" altLang="en-US" sz="2800" dirty="0" smtClean="0">
                <a:solidFill>
                  <a:srgbClr val="FF0000"/>
                </a:solidFill>
                <a:cs typeface="Times New Roman" pitchFamily="18" charset="0"/>
              </a:rPr>
              <a:t> </a:t>
            </a:r>
            <a:r>
              <a:rPr lang="en-US" altLang="en-US" sz="2800" dirty="0" err="1" smtClean="0">
                <a:solidFill>
                  <a:srgbClr val="FF0000"/>
                </a:solidFill>
                <a:cs typeface="Times New Roman" pitchFamily="18" charset="0"/>
              </a:rPr>
              <a:t>nhân</a:t>
            </a:r>
            <a:r>
              <a:rPr lang="en-US" altLang="en-US" sz="2800" dirty="0" smtClean="0">
                <a:solidFill>
                  <a:srgbClr val="FF0000"/>
                </a:solidFill>
                <a:cs typeface="Times New Roman" pitchFamily="18" charset="0"/>
              </a:rPr>
              <a:t>: </a:t>
            </a:r>
            <a:r>
              <a:rPr lang="en-US" altLang="en-US" sz="2800" dirty="0" err="1" smtClean="0">
                <a:solidFill>
                  <a:srgbClr val="FF0000"/>
                </a:solidFill>
                <a:cs typeface="Times New Roman" pitchFamily="18" charset="0"/>
              </a:rPr>
              <a:t>có</a:t>
            </a:r>
            <a:r>
              <a:rPr lang="en-US" altLang="en-US" sz="2800" dirty="0" smtClean="0">
                <a:solidFill>
                  <a:srgbClr val="FF0000"/>
                </a:solidFill>
                <a:cs typeface="Times New Roman" pitchFamily="18" charset="0"/>
              </a:rPr>
              <a:t> </a:t>
            </a:r>
            <a:r>
              <a:rPr lang="en-US" altLang="en-US" sz="2800" dirty="0" err="1" smtClean="0">
                <a:solidFill>
                  <a:srgbClr val="FF0000"/>
                </a:solidFill>
                <a:cs typeface="Times New Roman" pitchFamily="18" charset="0"/>
              </a:rPr>
              <a:t>lực</a:t>
            </a:r>
            <a:r>
              <a:rPr lang="en-US" altLang="en-US" sz="2800" dirty="0" smtClean="0">
                <a:solidFill>
                  <a:srgbClr val="FF0000"/>
                </a:solidFill>
                <a:cs typeface="Times New Roman" pitchFamily="18" charset="0"/>
              </a:rPr>
              <a:t> </a:t>
            </a:r>
            <a:r>
              <a:rPr lang="en-US" altLang="en-US" sz="2800" dirty="0" err="1" smtClean="0">
                <a:solidFill>
                  <a:srgbClr val="FF0000"/>
                </a:solidFill>
                <a:cs typeface="Times New Roman" pitchFamily="18" charset="0"/>
              </a:rPr>
              <a:t>tác</a:t>
            </a:r>
            <a:r>
              <a:rPr lang="en-US" altLang="en-US" sz="2800" dirty="0" smtClean="0">
                <a:solidFill>
                  <a:srgbClr val="FF0000"/>
                </a:solidFill>
                <a:cs typeface="Times New Roman" pitchFamily="18" charset="0"/>
              </a:rPr>
              <a:t> </a:t>
            </a:r>
            <a:r>
              <a:rPr lang="en-US" altLang="en-US" sz="2800" dirty="0" err="1" smtClean="0">
                <a:solidFill>
                  <a:srgbClr val="FF0000"/>
                </a:solidFill>
                <a:cs typeface="Times New Roman" pitchFamily="18" charset="0"/>
              </a:rPr>
              <a:t>dụng</a:t>
            </a:r>
            <a:r>
              <a:rPr lang="en-US" altLang="en-US" sz="2800" dirty="0" smtClean="0">
                <a:solidFill>
                  <a:srgbClr val="FF0000"/>
                </a:solidFill>
                <a:cs typeface="Times New Roman" pitchFamily="18" charset="0"/>
              </a:rPr>
              <a:t> </a:t>
            </a:r>
            <a:r>
              <a:rPr lang="en-US" altLang="en-US" sz="2800" dirty="0" err="1" smtClean="0">
                <a:solidFill>
                  <a:srgbClr val="FF0000"/>
                </a:solidFill>
                <a:cs typeface="Times New Roman" pitchFamily="18" charset="0"/>
              </a:rPr>
              <a:t>vào</a:t>
            </a:r>
            <a:r>
              <a:rPr lang="en-US" altLang="en-US" sz="2800" dirty="0" smtClean="0">
                <a:solidFill>
                  <a:srgbClr val="FF0000"/>
                </a:solidFill>
                <a:cs typeface="Times New Roman" pitchFamily="18" charset="0"/>
              </a:rPr>
              <a:t> </a:t>
            </a:r>
            <a:r>
              <a:rPr lang="en-US" altLang="en-US" sz="2800" dirty="0" err="1" smtClean="0">
                <a:solidFill>
                  <a:srgbClr val="FF0000"/>
                </a:solidFill>
                <a:cs typeface="Times New Roman" pitchFamily="18" charset="0"/>
              </a:rPr>
              <a:t>quả</a:t>
            </a:r>
            <a:r>
              <a:rPr lang="en-US" altLang="en-US" sz="2800" dirty="0" smtClean="0">
                <a:solidFill>
                  <a:srgbClr val="FF0000"/>
                </a:solidFill>
                <a:cs typeface="Times New Roman" pitchFamily="18" charset="0"/>
              </a:rPr>
              <a:t> </a:t>
            </a:r>
            <a:r>
              <a:rPr lang="en-US" altLang="en-US" sz="2800" dirty="0" err="1" smtClean="0">
                <a:solidFill>
                  <a:srgbClr val="FF0000"/>
                </a:solidFill>
                <a:cs typeface="Times New Roman" pitchFamily="18" charset="0"/>
              </a:rPr>
              <a:t>bóng</a:t>
            </a:r>
            <a:r>
              <a:rPr lang="en-US" altLang="en-US" sz="2800" dirty="0" smtClean="0">
                <a:solidFill>
                  <a:srgbClr val="FF0000"/>
                </a:solidFill>
                <a:cs typeface="Times New Roman" pitchFamily="18" charset="0"/>
              </a:rPr>
              <a:t>.</a:t>
            </a:r>
            <a:endParaRPr lang="en-US" altLang="en-US" sz="2800" dirty="0">
              <a:solidFill>
                <a:srgbClr val="FF0000"/>
              </a:solidFill>
              <a:cs typeface="Times New Roman" pitchFamily="18" charset="0"/>
            </a:endParaRPr>
          </a:p>
        </p:txBody>
      </p:sp>
    </p:spTree>
    <p:extLst>
      <p:ext uri="{BB962C8B-B14F-4D97-AF65-F5344CB8AC3E}">
        <p14:creationId xmlns:p14="http://schemas.microsoft.com/office/powerpoint/2010/main" val="811102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linds(horizontal)">
                                      <p:cBhvr>
                                        <p:cTn id="7" dur="500"/>
                                        <p:tgtEl>
                                          <p:spTgt spid="512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5127">
                                            <p:txEl>
                                              <p:pRg st="0" end="0"/>
                                            </p:txEl>
                                          </p:spTgt>
                                        </p:tgtEl>
                                        <p:attrNameLst>
                                          <p:attrName>ppt_w</p:attrName>
                                        </p:attrNameLst>
                                      </p:cBhvr>
                                      <p:tavLst>
                                        <p:tav tm="0">
                                          <p:val>
                                            <p:strVal val="ppt_w"/>
                                          </p:val>
                                        </p:tav>
                                        <p:tav tm="100000">
                                          <p:val>
                                            <p:fltVal val="0"/>
                                          </p:val>
                                        </p:tav>
                                      </p:tavLst>
                                    </p:anim>
                                    <p:anim calcmode="lin" valueType="num">
                                      <p:cBhvr>
                                        <p:cTn id="12" dur="500"/>
                                        <p:tgtEl>
                                          <p:spTgt spid="5127">
                                            <p:txEl>
                                              <p:pRg st="0" end="0"/>
                                            </p:txEl>
                                          </p:spTgt>
                                        </p:tgtEl>
                                        <p:attrNameLst>
                                          <p:attrName>ppt_h</p:attrName>
                                        </p:attrNameLst>
                                      </p:cBhvr>
                                      <p:tavLst>
                                        <p:tav tm="0">
                                          <p:val>
                                            <p:strVal val="ppt_h"/>
                                          </p:val>
                                        </p:tav>
                                        <p:tav tm="100000">
                                          <p:val>
                                            <p:fltVal val="0"/>
                                          </p:val>
                                        </p:tav>
                                      </p:tavLst>
                                    </p:anim>
                                    <p:animEffect transition="out" filter="fade">
                                      <p:cBhvr>
                                        <p:cTn id="13" dur="500"/>
                                        <p:tgtEl>
                                          <p:spTgt spid="5127">
                                            <p:txEl>
                                              <p:pRg st="0" end="0"/>
                                            </p:txEl>
                                          </p:spTgt>
                                        </p:tgtEl>
                                      </p:cBhvr>
                                    </p:animEffect>
                                    <p:set>
                                      <p:cBhvr>
                                        <p:cTn id="14" dur="1" fill="hold">
                                          <p:stCondLst>
                                            <p:cond delay="499"/>
                                          </p:stCondLst>
                                        </p:cTn>
                                        <p:tgtEl>
                                          <p:spTgt spid="5127">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1000"/>
                                        <p:tgtEl>
                                          <p:spTgt spid="6">
                                            <p:txEl>
                                              <p:pRg st="0" end="0"/>
                                            </p:txEl>
                                          </p:spTgt>
                                        </p:tgtEl>
                                      </p:cBhvr>
                                    </p:animEffect>
                                    <p:anim calcmode="lin" valueType="num">
                                      <p:cBhvr>
                                        <p:cTn id="2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1000"/>
                                        <p:tgtEl>
                                          <p:spTgt spid="6">
                                            <p:txEl>
                                              <p:pRg st="1" end="1"/>
                                            </p:txEl>
                                          </p:spTgt>
                                        </p:tgtEl>
                                      </p:cBhvr>
                                    </p:animEffect>
                                    <p:anim calcmode="lin" valueType="num">
                                      <p:cBhvr>
                                        <p:cTn id="3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1000"/>
                                        <p:tgtEl>
                                          <p:spTgt spid="6">
                                            <p:txEl>
                                              <p:pRg st="2" end="2"/>
                                            </p:txEl>
                                          </p:spTgt>
                                        </p:tgtEl>
                                      </p:cBhvr>
                                    </p:animEffect>
                                    <p:anim calcmode="lin" valueType="num">
                                      <p:cBhvr>
                                        <p:cTn id="3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utoUpdateAnimBg="0"/>
      <p:bldP spid="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40E808B2-1A93-403F-9F93-5858E5BE91AA}"/>
              </a:ext>
            </a:extLst>
          </p:cNvPr>
          <p:cNvSpPr txBox="1">
            <a:spLocks/>
          </p:cNvSpPr>
          <p:nvPr/>
        </p:nvSpPr>
        <p:spPr>
          <a:xfrm>
            <a:off x="9605616" y="78086"/>
            <a:ext cx="2586384" cy="387608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rgbClr val="ABE4EE"/>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6" name="Title 1">
            <a:extLst>
              <a:ext uri="{FF2B5EF4-FFF2-40B4-BE49-F238E27FC236}">
                <a16:creationId xmlns:a16="http://schemas.microsoft.com/office/drawing/2014/main" xmlns="" id="{8FD96A4A-B376-437B-8370-7E1039A2CF31}"/>
              </a:ext>
            </a:extLst>
          </p:cNvPr>
          <p:cNvSpPr txBox="1">
            <a:spLocks/>
          </p:cNvSpPr>
          <p:nvPr/>
        </p:nvSpPr>
        <p:spPr>
          <a:xfrm>
            <a:off x="352425" y="95254"/>
            <a:ext cx="7543800" cy="99060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b="1" dirty="0">
                <a:solidFill>
                  <a:schemeClr val="tx2"/>
                </a:solidFill>
                <a:latin typeface="Tahoma" panose="020B0604030504040204" pitchFamily="34" charset="0"/>
                <a:cs typeface="Tahoma" panose="020B0604030504040204" pitchFamily="34" charset="0"/>
              </a:rPr>
              <a:t>I. Sự </a:t>
            </a:r>
            <a:r>
              <a:rPr lang="vi-VN" sz="4400" b="1" dirty="0">
                <a:effectLst/>
                <a:latin typeface="Tahoma" panose="020B0604030504040204" pitchFamily="34" charset="0"/>
                <a:ea typeface="Arial" panose="020B0604020202020204" pitchFamily="34" charset="0"/>
                <a:cs typeface="Tahoma" panose="020B0604030504040204" pitchFamily="34" charset="0"/>
              </a:rPr>
              <a:t>thay đổi tốc độ và hướng chuyển động của vật </a:t>
            </a:r>
            <a:r>
              <a:rPr lang="vi-VN" b="1" dirty="0">
                <a:solidFill>
                  <a:schemeClr val="tx2"/>
                </a:solidFill>
                <a:latin typeface="Tahoma" panose="020B0604030504040204" pitchFamily="34" charset="0"/>
                <a:cs typeface="Tahoma" panose="020B0604030504040204" pitchFamily="34" charset="0"/>
              </a:rPr>
              <a:t> </a:t>
            </a:r>
            <a:endParaRPr lang="en-US" b="1" dirty="0">
              <a:solidFill>
                <a:schemeClr val="tx2"/>
              </a:solidFill>
              <a:latin typeface="Tahoma" panose="020B0604030504040204" pitchFamily="34" charset="0"/>
              <a:cs typeface="Tahoma" panose="020B0604030504040204" pitchFamily="34" charset="0"/>
            </a:endParaRPr>
          </a:p>
        </p:txBody>
      </p:sp>
      <p:pic>
        <p:nvPicPr>
          <p:cNvPr id="2" name="Countdown 5 minutes-Nho">
            <a:hlinkClick r:id="" action="ppaction://media"/>
            <a:extLst>
              <a:ext uri="{FF2B5EF4-FFF2-40B4-BE49-F238E27FC236}">
                <a16:creationId xmlns:a16="http://schemas.microsoft.com/office/drawing/2014/main" xmlns="" id="{983C2871-C940-4EA8-9CFE-51600F873D6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605616" y="3954168"/>
            <a:ext cx="2479507" cy="1809750"/>
          </a:xfrm>
          <a:prstGeom prst="rect">
            <a:avLst/>
          </a:prstGeom>
        </p:spPr>
      </p:pic>
      <p:graphicFrame>
        <p:nvGraphicFramePr>
          <p:cNvPr id="4" name="Table 3">
            <a:extLst>
              <a:ext uri="{FF2B5EF4-FFF2-40B4-BE49-F238E27FC236}">
                <a16:creationId xmlns:a16="http://schemas.microsoft.com/office/drawing/2014/main" xmlns="" id="{F948F73F-0928-4B3F-807A-5E1D273000E1}"/>
              </a:ext>
            </a:extLst>
          </p:cNvPr>
          <p:cNvGraphicFramePr>
            <a:graphicFrameLocks noGrp="1"/>
          </p:cNvGraphicFramePr>
          <p:nvPr>
            <p:extLst>
              <p:ext uri="{D42A27DB-BD31-4B8C-83A1-F6EECF244321}">
                <p14:modId xmlns:p14="http://schemas.microsoft.com/office/powerpoint/2010/main" val="843073112"/>
              </p:ext>
            </p:extLst>
          </p:nvPr>
        </p:nvGraphicFramePr>
        <p:xfrm>
          <a:off x="106877" y="1085855"/>
          <a:ext cx="9498739" cy="5889258"/>
        </p:xfrm>
        <a:graphic>
          <a:graphicData uri="http://schemas.openxmlformats.org/drawingml/2006/table">
            <a:tbl>
              <a:tblPr firstRow="1" firstCol="1" bandRow="1">
                <a:tableStyleId>{5C22544A-7EE6-4342-B048-85BDC9FD1C3A}</a:tableStyleId>
              </a:tblPr>
              <a:tblGrid>
                <a:gridCol w="5989123">
                  <a:extLst>
                    <a:ext uri="{9D8B030D-6E8A-4147-A177-3AD203B41FA5}">
                      <a16:colId xmlns:a16="http://schemas.microsoft.com/office/drawing/2014/main" xmlns="" val="2728616625"/>
                    </a:ext>
                  </a:extLst>
                </a:gridCol>
                <a:gridCol w="3509616">
                  <a:extLst>
                    <a:ext uri="{9D8B030D-6E8A-4147-A177-3AD203B41FA5}">
                      <a16:colId xmlns:a16="http://schemas.microsoft.com/office/drawing/2014/main" xmlns="" val="804362259"/>
                    </a:ext>
                  </a:extLst>
                </a:gridCol>
              </a:tblGrid>
              <a:tr h="926757">
                <a:tc gridSpan="2">
                  <a:txBody>
                    <a:bodyPr/>
                    <a:lstStyle/>
                    <a:p>
                      <a:pPr algn="ctr">
                        <a:lnSpc>
                          <a:spcPct val="100000"/>
                        </a:lnSpc>
                        <a:spcAft>
                          <a:spcPts val="800"/>
                        </a:spcAft>
                        <a:tabLst>
                          <a:tab pos="3471545" algn="l"/>
                        </a:tabLst>
                      </a:pPr>
                      <a:r>
                        <a:rPr lang="en-US" sz="2600" dirty="0" err="1">
                          <a:effectLst/>
                          <a:latin typeface="Tahoma" panose="020B0604030504040204" pitchFamily="34" charset="0"/>
                          <a:cs typeface="Tahoma" panose="020B0604030504040204" pitchFamily="34" charset="0"/>
                        </a:rPr>
                        <a:t>Phiếu</a:t>
                      </a:r>
                      <a:r>
                        <a:rPr lang="en-US" sz="2600" dirty="0">
                          <a:effectLst/>
                          <a:latin typeface="Tahoma" panose="020B0604030504040204" pitchFamily="34" charset="0"/>
                          <a:cs typeface="Tahoma" panose="020B0604030504040204" pitchFamily="34" charset="0"/>
                        </a:rPr>
                        <a:t> </a:t>
                      </a:r>
                      <a:r>
                        <a:rPr lang="en-US" sz="2600" dirty="0" err="1">
                          <a:effectLst/>
                          <a:latin typeface="Tahoma" panose="020B0604030504040204" pitchFamily="34" charset="0"/>
                          <a:cs typeface="Tahoma" panose="020B0604030504040204" pitchFamily="34" charset="0"/>
                        </a:rPr>
                        <a:t>học</a:t>
                      </a:r>
                      <a:r>
                        <a:rPr lang="en-US" sz="2600" dirty="0">
                          <a:effectLst/>
                          <a:latin typeface="Tahoma" panose="020B0604030504040204" pitchFamily="34" charset="0"/>
                          <a:cs typeface="Tahoma" panose="020B0604030504040204" pitchFamily="34" charset="0"/>
                        </a:rPr>
                        <a:t> </a:t>
                      </a:r>
                      <a:r>
                        <a:rPr lang="en-US" sz="2600" dirty="0" err="1">
                          <a:effectLst/>
                          <a:latin typeface="Tahoma" panose="020B0604030504040204" pitchFamily="34" charset="0"/>
                          <a:cs typeface="Tahoma" panose="020B0604030504040204" pitchFamily="34" charset="0"/>
                        </a:rPr>
                        <a:t>tập</a:t>
                      </a:r>
                      <a:r>
                        <a:rPr lang="en-US" sz="2600" dirty="0">
                          <a:effectLst/>
                          <a:latin typeface="Tahoma" panose="020B0604030504040204" pitchFamily="34" charset="0"/>
                          <a:cs typeface="Tahoma" panose="020B0604030504040204" pitchFamily="34" charset="0"/>
                        </a:rPr>
                        <a:t> </a:t>
                      </a:r>
                      <a:r>
                        <a:rPr lang="vi-VN" sz="2600" dirty="0">
                          <a:effectLst/>
                          <a:latin typeface="Tahoma" panose="020B0604030504040204" pitchFamily="34" charset="0"/>
                          <a:cs typeface="Tahoma" panose="020B0604030504040204" pitchFamily="34" charset="0"/>
                        </a:rPr>
                        <a:t>1</a:t>
                      </a:r>
                      <a:endParaRPr lang="en-US" sz="2600" dirty="0">
                        <a:effectLst/>
                        <a:latin typeface="Tahoma" panose="020B0604030504040204" pitchFamily="34" charset="0"/>
                        <a:cs typeface="Tahoma" panose="020B0604030504040204" pitchFamily="34" charset="0"/>
                      </a:endParaRPr>
                    </a:p>
                    <a:p>
                      <a:pPr algn="ctr">
                        <a:lnSpc>
                          <a:spcPct val="100000"/>
                        </a:lnSpc>
                        <a:spcAft>
                          <a:spcPts val="800"/>
                        </a:spcAft>
                        <a:tabLst>
                          <a:tab pos="3471545" algn="l"/>
                        </a:tabLst>
                      </a:pPr>
                      <a:r>
                        <a:rPr lang="vi-VN" sz="2600" dirty="0">
                          <a:effectLst/>
                          <a:latin typeface="Tahoma" panose="020B0604030504040204" pitchFamily="34" charset="0"/>
                          <a:cs typeface="Tahoma" panose="020B0604030504040204" pitchFamily="34" charset="0"/>
                        </a:rPr>
                        <a:t>Nhóm:………. </a:t>
                      </a:r>
                      <a:endParaRPr lang="en-US" sz="2600" dirty="0">
                        <a:effectLst/>
                        <a:latin typeface="Tahoma" panose="020B0604030504040204" pitchFamily="34" charset="0"/>
                        <a:ea typeface="Arial" panose="020B0604020202020204" pitchFamily="34" charset="0"/>
                        <a:cs typeface="Tahoma" panose="020B060403050404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xmlns="" val="2061309488"/>
                  </a:ext>
                </a:extLst>
              </a:tr>
              <a:tr h="829370">
                <a:tc gridSpan="2">
                  <a:txBody>
                    <a:bodyPr/>
                    <a:lstStyle/>
                    <a:p>
                      <a:pPr>
                        <a:lnSpc>
                          <a:spcPct val="100000"/>
                        </a:lnSpc>
                        <a:spcAft>
                          <a:spcPts val="0"/>
                        </a:spcAft>
                      </a:pPr>
                      <a:r>
                        <a:rPr lang="en-US" sz="2600" dirty="0" err="1">
                          <a:effectLst/>
                          <a:latin typeface="Tahoma" panose="020B0604030504040204" pitchFamily="34" charset="0"/>
                          <a:cs typeface="Tahoma" panose="020B0604030504040204" pitchFamily="34" charset="0"/>
                        </a:rPr>
                        <a:t>Nhiệm</a:t>
                      </a:r>
                      <a:r>
                        <a:rPr lang="en-US" sz="2600" dirty="0">
                          <a:effectLst/>
                          <a:latin typeface="Tahoma" panose="020B0604030504040204" pitchFamily="34" charset="0"/>
                          <a:cs typeface="Tahoma" panose="020B0604030504040204" pitchFamily="34" charset="0"/>
                        </a:rPr>
                        <a:t> </a:t>
                      </a:r>
                      <a:r>
                        <a:rPr lang="en-US" sz="2600" dirty="0" err="1">
                          <a:effectLst/>
                          <a:latin typeface="Tahoma" panose="020B0604030504040204" pitchFamily="34" charset="0"/>
                          <a:cs typeface="Tahoma" panose="020B0604030504040204" pitchFamily="34" charset="0"/>
                        </a:rPr>
                        <a:t>vụ</a:t>
                      </a:r>
                      <a:r>
                        <a:rPr lang="en-US" sz="2600" dirty="0">
                          <a:effectLst/>
                          <a:latin typeface="Tahoma" panose="020B0604030504040204" pitchFamily="34" charset="0"/>
                          <a:cs typeface="Tahoma" panose="020B0604030504040204" pitchFamily="34" charset="0"/>
                        </a:rPr>
                        <a:t>: </a:t>
                      </a:r>
                      <a:r>
                        <a:rPr lang="en-US" sz="2600" dirty="0" err="1">
                          <a:effectLst/>
                          <a:latin typeface="Tahoma" panose="020B0604030504040204" pitchFamily="34" charset="0"/>
                          <a:cs typeface="Tahoma" panose="020B0604030504040204" pitchFamily="34" charset="0"/>
                        </a:rPr>
                        <a:t>lấy</a:t>
                      </a:r>
                      <a:r>
                        <a:rPr lang="en-US" sz="2600" dirty="0">
                          <a:effectLst/>
                          <a:latin typeface="Tahoma" panose="020B0604030504040204" pitchFamily="34" charset="0"/>
                          <a:cs typeface="Tahoma" panose="020B0604030504040204" pitchFamily="34" charset="0"/>
                        </a:rPr>
                        <a:t> </a:t>
                      </a:r>
                      <a:r>
                        <a:rPr lang="vi-VN" sz="2600" kern="1200" dirty="0">
                          <a:effectLst/>
                          <a:latin typeface="Tahoma" panose="020B0604030504040204" pitchFamily="34" charset="0"/>
                          <a:cs typeface="Tahoma" panose="020B0604030504040204" pitchFamily="34" charset="0"/>
                        </a:rPr>
                        <a:t>ví dụ về sự thay đổi tốc độ, thay đổi hướng chuyển động khi tác dụng lực vào vật.</a:t>
                      </a:r>
                      <a:endParaRPr lang="en-US" sz="2600" dirty="0">
                        <a:effectLst/>
                        <a:latin typeface="Tahoma" panose="020B0604030504040204" pitchFamily="34" charset="0"/>
                        <a:ea typeface="Arial" panose="020B0604020202020204" pitchFamily="34" charset="0"/>
                        <a:cs typeface="Tahoma" panose="020B060403050404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xmlns="" val="3709543385"/>
                  </a:ext>
                </a:extLst>
              </a:tr>
              <a:tr h="926757">
                <a:tc>
                  <a:txBody>
                    <a:bodyPr/>
                    <a:lstStyle/>
                    <a:p>
                      <a:pPr algn="just">
                        <a:lnSpc>
                          <a:spcPct val="100000"/>
                        </a:lnSpc>
                        <a:spcAft>
                          <a:spcPts val="0"/>
                        </a:spcAft>
                      </a:pPr>
                      <a:r>
                        <a:rPr lang="vi-VN" sz="2600" kern="1200" dirty="0">
                          <a:effectLst/>
                          <a:latin typeface="Tahoma" panose="020B0604030504040204" pitchFamily="34" charset="0"/>
                          <a:cs typeface="Tahoma" panose="020B0604030504040204" pitchFamily="34" charset="0"/>
                        </a:rPr>
                        <a:t>Vật đang đứng yên, bắt đầu chuyển động.</a:t>
                      </a:r>
                      <a:endParaRPr lang="en-US" sz="2600" dirty="0">
                        <a:effectLst/>
                        <a:latin typeface="Tahoma" panose="020B0604030504040204" pitchFamily="34" charset="0"/>
                        <a:ea typeface="Arial" panose="020B0604020202020204" pitchFamily="34" charset="0"/>
                        <a:cs typeface="Tahoma" panose="020B0604030504040204" pitchFamily="34" charset="0"/>
                      </a:endParaRPr>
                    </a:p>
                  </a:txBody>
                  <a:tcPr marL="68580" marR="68580" marT="0" marB="0"/>
                </a:tc>
                <a:tc>
                  <a:txBody>
                    <a:bodyPr/>
                    <a:lstStyle/>
                    <a:p>
                      <a:pPr algn="ctr">
                        <a:lnSpc>
                          <a:spcPct val="115000"/>
                        </a:lnSpc>
                        <a:spcAft>
                          <a:spcPts val="800"/>
                        </a:spcAft>
                      </a:pPr>
                      <a:r>
                        <a:rPr lang="en-US" sz="2600" dirty="0">
                          <a:effectLst/>
                          <a:latin typeface="Tahoma" panose="020B0604030504040204" pitchFamily="34" charset="0"/>
                          <a:cs typeface="Tahoma" panose="020B0604030504040204" pitchFamily="34" charset="0"/>
                        </a:rPr>
                        <a:t> </a:t>
                      </a:r>
                    </a:p>
                    <a:p>
                      <a:pPr algn="ctr">
                        <a:lnSpc>
                          <a:spcPct val="115000"/>
                        </a:lnSpc>
                        <a:spcAft>
                          <a:spcPts val="800"/>
                        </a:spcAft>
                      </a:pPr>
                      <a:r>
                        <a:rPr lang="en-US" sz="2600" dirty="0">
                          <a:effectLst/>
                          <a:latin typeface="Tahoma" panose="020B0604030504040204" pitchFamily="34" charset="0"/>
                          <a:cs typeface="Tahoma" panose="020B0604030504040204" pitchFamily="34" charset="0"/>
                        </a:rPr>
                        <a:t> </a:t>
                      </a:r>
                      <a:endParaRPr lang="en-US" sz="2600" dirty="0">
                        <a:effectLst/>
                        <a:latin typeface="Tahoma" panose="020B0604030504040204" pitchFamily="34" charset="0"/>
                        <a:ea typeface="Arial" panose="020B060402020202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507053766"/>
                  </a:ext>
                </a:extLst>
              </a:tr>
              <a:tr h="577111">
                <a:tc>
                  <a:txBody>
                    <a:bodyPr/>
                    <a:lstStyle/>
                    <a:p>
                      <a:pPr algn="just">
                        <a:lnSpc>
                          <a:spcPct val="100000"/>
                        </a:lnSpc>
                        <a:spcAft>
                          <a:spcPts val="0"/>
                        </a:spcAft>
                      </a:pPr>
                      <a:r>
                        <a:rPr lang="vi-VN" sz="2600" kern="1200" dirty="0" err="1">
                          <a:effectLst/>
                          <a:latin typeface="Tahoma" panose="020B0604030504040204" pitchFamily="34" charset="0"/>
                          <a:cs typeface="Tahoma" panose="020B0604030504040204" pitchFamily="34" charset="0"/>
                        </a:rPr>
                        <a:t>Vật</a:t>
                      </a:r>
                      <a:r>
                        <a:rPr lang="vi-VN" sz="2600" kern="1200" dirty="0">
                          <a:effectLst/>
                          <a:latin typeface="Tahoma" panose="020B0604030504040204" pitchFamily="34" charset="0"/>
                          <a:cs typeface="Tahoma" panose="020B0604030504040204" pitchFamily="34" charset="0"/>
                        </a:rPr>
                        <a:t> đang </a:t>
                      </a:r>
                      <a:r>
                        <a:rPr lang="vi-VN" sz="2600" kern="1200" dirty="0" err="1">
                          <a:effectLst/>
                          <a:latin typeface="Tahoma" panose="020B0604030504040204" pitchFamily="34" charset="0"/>
                          <a:cs typeface="Tahoma" panose="020B0604030504040204" pitchFamily="34" charset="0"/>
                        </a:rPr>
                        <a:t>chuyển</a:t>
                      </a:r>
                      <a:r>
                        <a:rPr lang="vi-VN" sz="2600" kern="1200" dirty="0">
                          <a:effectLst/>
                          <a:latin typeface="Tahoma" panose="020B0604030504040204" pitchFamily="34" charset="0"/>
                          <a:cs typeface="Tahoma" panose="020B0604030504040204" pitchFamily="34" charset="0"/>
                        </a:rPr>
                        <a:t> </a:t>
                      </a:r>
                      <a:r>
                        <a:rPr lang="vi-VN" sz="2600" kern="1200" dirty="0" err="1">
                          <a:effectLst/>
                          <a:latin typeface="Tahoma" panose="020B0604030504040204" pitchFamily="34" charset="0"/>
                          <a:cs typeface="Tahoma" panose="020B0604030504040204" pitchFamily="34" charset="0"/>
                        </a:rPr>
                        <a:t>động</a:t>
                      </a:r>
                      <a:r>
                        <a:rPr lang="vi-VN" sz="2600" kern="1200" dirty="0">
                          <a:effectLst/>
                          <a:latin typeface="Tahoma" panose="020B0604030504040204" pitchFamily="34" charset="0"/>
                          <a:cs typeface="Tahoma" panose="020B0604030504040204" pitchFamily="34" charset="0"/>
                        </a:rPr>
                        <a:t>, </a:t>
                      </a:r>
                      <a:r>
                        <a:rPr lang="vi-VN" sz="2600" kern="1200" dirty="0" err="1">
                          <a:effectLst/>
                          <a:latin typeface="Tahoma" panose="020B0604030504040204" pitchFamily="34" charset="0"/>
                          <a:cs typeface="Tahoma" panose="020B0604030504040204" pitchFamily="34" charset="0"/>
                        </a:rPr>
                        <a:t>bị</a:t>
                      </a:r>
                      <a:r>
                        <a:rPr lang="vi-VN" sz="2600" kern="1200" dirty="0">
                          <a:effectLst/>
                          <a:latin typeface="Tahoma" panose="020B0604030504040204" pitchFamily="34" charset="0"/>
                          <a:cs typeface="Tahoma" panose="020B0604030504040204" pitchFamily="34" charset="0"/>
                        </a:rPr>
                        <a:t> </a:t>
                      </a:r>
                      <a:r>
                        <a:rPr lang="vi-VN" sz="2600" kern="1200" dirty="0" err="1">
                          <a:effectLst/>
                          <a:latin typeface="Tahoma" panose="020B0604030504040204" pitchFamily="34" charset="0"/>
                          <a:cs typeface="Tahoma" panose="020B0604030504040204" pitchFamily="34" charset="0"/>
                        </a:rPr>
                        <a:t>dừng</a:t>
                      </a:r>
                      <a:r>
                        <a:rPr lang="vi-VN" sz="2600" kern="1200" dirty="0">
                          <a:effectLst/>
                          <a:latin typeface="Tahoma" panose="020B0604030504040204" pitchFamily="34" charset="0"/>
                          <a:cs typeface="Tahoma" panose="020B0604030504040204" pitchFamily="34" charset="0"/>
                        </a:rPr>
                        <a:t> </a:t>
                      </a:r>
                      <a:r>
                        <a:rPr lang="vi-VN" sz="2600" kern="1200" dirty="0" err="1">
                          <a:effectLst/>
                          <a:latin typeface="Tahoma" panose="020B0604030504040204" pitchFamily="34" charset="0"/>
                          <a:cs typeface="Tahoma" panose="020B0604030504040204" pitchFamily="34" charset="0"/>
                        </a:rPr>
                        <a:t>lại</a:t>
                      </a:r>
                      <a:r>
                        <a:rPr lang="vi-VN" sz="2600" kern="1200" dirty="0">
                          <a:effectLst/>
                          <a:latin typeface="Tahoma" panose="020B0604030504040204" pitchFamily="34" charset="0"/>
                          <a:cs typeface="Tahoma" panose="020B0604030504040204" pitchFamily="34" charset="0"/>
                        </a:rPr>
                        <a:t>.</a:t>
                      </a:r>
                      <a:endParaRPr lang="en-US" sz="2600" dirty="0">
                        <a:effectLst/>
                        <a:latin typeface="Tahoma" panose="020B0604030504040204" pitchFamily="34" charset="0"/>
                        <a:ea typeface="Arial" panose="020B0604020202020204" pitchFamily="34" charset="0"/>
                        <a:cs typeface="Tahoma" panose="020B0604030504040204" pitchFamily="34" charset="0"/>
                      </a:endParaRPr>
                    </a:p>
                  </a:txBody>
                  <a:tcPr marL="68580" marR="68580" marT="0" marB="0"/>
                </a:tc>
                <a:tc>
                  <a:txBody>
                    <a:bodyPr/>
                    <a:lstStyle/>
                    <a:p>
                      <a:pPr algn="just">
                        <a:lnSpc>
                          <a:spcPct val="115000"/>
                        </a:lnSpc>
                        <a:spcAft>
                          <a:spcPts val="800"/>
                        </a:spcAft>
                      </a:pPr>
                      <a:r>
                        <a:rPr lang="en-US" sz="2600" dirty="0">
                          <a:effectLst/>
                          <a:latin typeface="Tahoma" panose="020B0604030504040204" pitchFamily="34" charset="0"/>
                          <a:cs typeface="Tahoma" panose="020B0604030504040204" pitchFamily="34" charset="0"/>
                        </a:rPr>
                        <a:t> </a:t>
                      </a:r>
                      <a:endParaRPr lang="en-US" sz="2600" dirty="0">
                        <a:effectLst/>
                        <a:latin typeface="Tahoma" panose="020B0604030504040204" pitchFamily="34" charset="0"/>
                        <a:ea typeface="Arial" panose="020B060402020202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136874421"/>
                  </a:ext>
                </a:extLst>
              </a:tr>
              <a:tr h="392591">
                <a:tc>
                  <a:txBody>
                    <a:bodyPr/>
                    <a:lstStyle/>
                    <a:p>
                      <a:pPr algn="just">
                        <a:lnSpc>
                          <a:spcPct val="100000"/>
                        </a:lnSpc>
                        <a:spcAft>
                          <a:spcPts val="0"/>
                        </a:spcAft>
                      </a:pPr>
                      <a:r>
                        <a:rPr lang="vi-VN" sz="2600" kern="1200" dirty="0" err="1">
                          <a:effectLst/>
                          <a:latin typeface="Tahoma" panose="020B0604030504040204" pitchFamily="34" charset="0"/>
                          <a:cs typeface="Tahoma" panose="020B0604030504040204" pitchFamily="34" charset="0"/>
                        </a:rPr>
                        <a:t>Vật</a:t>
                      </a:r>
                      <a:r>
                        <a:rPr lang="vi-VN" sz="2600" kern="1200" dirty="0">
                          <a:effectLst/>
                          <a:latin typeface="Tahoma" panose="020B0604030504040204" pitchFamily="34" charset="0"/>
                          <a:cs typeface="Tahoma" panose="020B0604030504040204" pitchFamily="34" charset="0"/>
                        </a:rPr>
                        <a:t> đang </a:t>
                      </a:r>
                      <a:r>
                        <a:rPr lang="vi-VN" sz="2600" kern="1200" dirty="0" err="1">
                          <a:effectLst/>
                          <a:latin typeface="Tahoma" panose="020B0604030504040204" pitchFamily="34" charset="0"/>
                          <a:cs typeface="Tahoma" panose="020B0604030504040204" pitchFamily="34" charset="0"/>
                        </a:rPr>
                        <a:t>chuyển</a:t>
                      </a:r>
                      <a:r>
                        <a:rPr lang="vi-VN" sz="2600" kern="1200" dirty="0">
                          <a:effectLst/>
                          <a:latin typeface="Tahoma" panose="020B0604030504040204" pitchFamily="34" charset="0"/>
                          <a:cs typeface="Tahoma" panose="020B0604030504040204" pitchFamily="34" charset="0"/>
                        </a:rPr>
                        <a:t> </a:t>
                      </a:r>
                      <a:r>
                        <a:rPr lang="vi-VN" sz="2600" kern="1200" dirty="0" err="1">
                          <a:effectLst/>
                          <a:latin typeface="Tahoma" panose="020B0604030504040204" pitchFamily="34" charset="0"/>
                          <a:cs typeface="Tahoma" panose="020B0604030504040204" pitchFamily="34" charset="0"/>
                        </a:rPr>
                        <a:t>động</a:t>
                      </a:r>
                      <a:r>
                        <a:rPr lang="vi-VN" sz="2600" kern="1200" dirty="0">
                          <a:effectLst/>
                          <a:latin typeface="Tahoma" panose="020B0604030504040204" pitchFamily="34" charset="0"/>
                          <a:cs typeface="Tahoma" panose="020B0604030504040204" pitchFamily="34" charset="0"/>
                        </a:rPr>
                        <a:t> nhanh lên.</a:t>
                      </a:r>
                      <a:endParaRPr lang="en-US" sz="2600" dirty="0">
                        <a:effectLst/>
                        <a:latin typeface="Tahoma" panose="020B0604030504040204" pitchFamily="34" charset="0"/>
                        <a:ea typeface="Arial" panose="020B0604020202020204" pitchFamily="34" charset="0"/>
                        <a:cs typeface="Tahoma" panose="020B0604030504040204" pitchFamily="34" charset="0"/>
                      </a:endParaRPr>
                    </a:p>
                  </a:txBody>
                  <a:tcPr marL="68580" marR="68580" marT="0" marB="0"/>
                </a:tc>
                <a:tc>
                  <a:txBody>
                    <a:bodyPr/>
                    <a:lstStyle/>
                    <a:p>
                      <a:pPr algn="just">
                        <a:lnSpc>
                          <a:spcPct val="115000"/>
                        </a:lnSpc>
                        <a:spcAft>
                          <a:spcPts val="800"/>
                        </a:spcAft>
                      </a:pPr>
                      <a:r>
                        <a:rPr lang="en-US" sz="2600" dirty="0">
                          <a:effectLst/>
                          <a:latin typeface="Tahoma" panose="020B0604030504040204" pitchFamily="34" charset="0"/>
                          <a:cs typeface="Tahoma" panose="020B0604030504040204" pitchFamily="34" charset="0"/>
                        </a:rPr>
                        <a:t> </a:t>
                      </a:r>
                      <a:endParaRPr lang="en-US" sz="2600" dirty="0">
                        <a:effectLst/>
                        <a:latin typeface="Tahoma" panose="020B0604030504040204" pitchFamily="34" charset="0"/>
                        <a:ea typeface="Arial" panose="020B060402020202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940781630"/>
                  </a:ext>
                </a:extLst>
              </a:tr>
              <a:tr h="392591">
                <a:tc>
                  <a:txBody>
                    <a:bodyPr/>
                    <a:lstStyle/>
                    <a:p>
                      <a:pPr algn="just">
                        <a:lnSpc>
                          <a:spcPct val="100000"/>
                        </a:lnSpc>
                        <a:spcAft>
                          <a:spcPts val="0"/>
                        </a:spcAft>
                      </a:pPr>
                      <a:r>
                        <a:rPr lang="vi-VN" sz="2600" kern="1200" dirty="0" err="1">
                          <a:effectLst/>
                          <a:latin typeface="Tahoma" panose="020B0604030504040204" pitchFamily="34" charset="0"/>
                          <a:cs typeface="Tahoma" panose="020B0604030504040204" pitchFamily="34" charset="0"/>
                        </a:rPr>
                        <a:t>Vật</a:t>
                      </a:r>
                      <a:r>
                        <a:rPr lang="vi-VN" sz="2600" kern="1200" dirty="0">
                          <a:effectLst/>
                          <a:latin typeface="Tahoma" panose="020B0604030504040204" pitchFamily="34" charset="0"/>
                          <a:cs typeface="Tahoma" panose="020B0604030504040204" pitchFamily="34" charset="0"/>
                        </a:rPr>
                        <a:t> </a:t>
                      </a:r>
                      <a:r>
                        <a:rPr lang="vi-VN" sz="2600" kern="1200" dirty="0" err="1">
                          <a:effectLst/>
                          <a:latin typeface="Tahoma" panose="020B0604030504040204" pitchFamily="34" charset="0"/>
                          <a:cs typeface="Tahoma" panose="020B0604030504040204" pitchFamily="34" charset="0"/>
                        </a:rPr>
                        <a:t>chuyển</a:t>
                      </a:r>
                      <a:r>
                        <a:rPr lang="vi-VN" sz="2600" kern="1200" dirty="0">
                          <a:effectLst/>
                          <a:latin typeface="Tahoma" panose="020B0604030504040204" pitchFamily="34" charset="0"/>
                          <a:cs typeface="Tahoma" panose="020B0604030504040204" pitchFamily="34" charset="0"/>
                        </a:rPr>
                        <a:t> </a:t>
                      </a:r>
                      <a:r>
                        <a:rPr lang="vi-VN" sz="2600" kern="1200" dirty="0" err="1">
                          <a:effectLst/>
                          <a:latin typeface="Tahoma" panose="020B0604030504040204" pitchFamily="34" charset="0"/>
                          <a:cs typeface="Tahoma" panose="020B0604030504040204" pitchFamily="34" charset="0"/>
                        </a:rPr>
                        <a:t>động</a:t>
                      </a:r>
                      <a:r>
                        <a:rPr lang="vi-VN" sz="2600" kern="1200" dirty="0">
                          <a:effectLst/>
                          <a:latin typeface="Tahoma" panose="020B0604030504040204" pitchFamily="34" charset="0"/>
                          <a:cs typeface="Tahoma" panose="020B0604030504040204" pitchFamily="34" charset="0"/>
                        </a:rPr>
                        <a:t> </a:t>
                      </a:r>
                      <a:r>
                        <a:rPr lang="vi-VN" sz="2600" kern="1200" dirty="0" err="1">
                          <a:effectLst/>
                          <a:latin typeface="Tahoma" panose="020B0604030504040204" pitchFamily="34" charset="0"/>
                          <a:cs typeface="Tahoma" panose="020B0604030504040204" pitchFamily="34" charset="0"/>
                        </a:rPr>
                        <a:t>chậm</a:t>
                      </a:r>
                      <a:r>
                        <a:rPr lang="vi-VN" sz="2600" kern="1200" dirty="0">
                          <a:effectLst/>
                          <a:latin typeface="Tahoma" panose="020B0604030504040204" pitchFamily="34" charset="0"/>
                          <a:cs typeface="Tahoma" panose="020B0604030504040204" pitchFamily="34" charset="0"/>
                        </a:rPr>
                        <a:t> </a:t>
                      </a:r>
                      <a:r>
                        <a:rPr lang="vi-VN" sz="2600" kern="1200" dirty="0" err="1">
                          <a:effectLst/>
                          <a:latin typeface="Tahoma" panose="020B0604030504040204" pitchFamily="34" charset="0"/>
                          <a:cs typeface="Tahoma" panose="020B0604030504040204" pitchFamily="34" charset="0"/>
                        </a:rPr>
                        <a:t>lại</a:t>
                      </a:r>
                      <a:r>
                        <a:rPr lang="vi-VN" sz="2600" kern="1200" dirty="0">
                          <a:effectLst/>
                          <a:latin typeface="Tahoma" panose="020B0604030504040204" pitchFamily="34" charset="0"/>
                          <a:cs typeface="Tahoma" panose="020B0604030504040204" pitchFamily="34" charset="0"/>
                        </a:rPr>
                        <a:t>.</a:t>
                      </a:r>
                      <a:endParaRPr lang="en-US" sz="2600" dirty="0">
                        <a:effectLst/>
                        <a:latin typeface="Tahoma" panose="020B0604030504040204" pitchFamily="34" charset="0"/>
                        <a:ea typeface="Arial" panose="020B0604020202020204" pitchFamily="34" charset="0"/>
                        <a:cs typeface="Tahoma" panose="020B0604030504040204" pitchFamily="34" charset="0"/>
                      </a:endParaRPr>
                    </a:p>
                  </a:txBody>
                  <a:tcPr marL="68580" marR="68580" marT="0" marB="0"/>
                </a:tc>
                <a:tc>
                  <a:txBody>
                    <a:bodyPr/>
                    <a:lstStyle/>
                    <a:p>
                      <a:pPr algn="just">
                        <a:lnSpc>
                          <a:spcPct val="115000"/>
                        </a:lnSpc>
                        <a:spcAft>
                          <a:spcPts val="800"/>
                        </a:spcAft>
                      </a:pPr>
                      <a:r>
                        <a:rPr lang="en-US" sz="2600" dirty="0">
                          <a:effectLst/>
                          <a:latin typeface="Tahoma" panose="020B0604030504040204" pitchFamily="34" charset="0"/>
                          <a:cs typeface="Tahoma" panose="020B0604030504040204" pitchFamily="34" charset="0"/>
                        </a:rPr>
                        <a:t> </a:t>
                      </a:r>
                      <a:endParaRPr lang="en-US" sz="2600" dirty="0">
                        <a:effectLst/>
                        <a:latin typeface="Tahoma" panose="020B0604030504040204" pitchFamily="34" charset="0"/>
                        <a:ea typeface="Arial" panose="020B060402020202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91324298"/>
                  </a:ext>
                </a:extLst>
              </a:tr>
              <a:tr h="1631716">
                <a:tc>
                  <a:txBody>
                    <a:bodyPr/>
                    <a:lstStyle/>
                    <a:p>
                      <a:pPr algn="just">
                        <a:lnSpc>
                          <a:spcPct val="100000"/>
                        </a:lnSpc>
                        <a:spcAft>
                          <a:spcPts val="0"/>
                        </a:spcAft>
                      </a:pPr>
                      <a:r>
                        <a:rPr lang="vi-VN" sz="2600" kern="1200" dirty="0">
                          <a:effectLst/>
                          <a:latin typeface="Tahoma" panose="020B0604030504040204" pitchFamily="34" charset="0"/>
                          <a:cs typeface="Tahoma" panose="020B0604030504040204" pitchFamily="34" charset="0"/>
                        </a:rPr>
                        <a:t>Vật đang chuyển động theo hướng này bỗng chuyển động theo hướng khác.</a:t>
                      </a:r>
                      <a:endParaRPr lang="en-US" sz="2600" dirty="0">
                        <a:effectLst/>
                        <a:latin typeface="Tahoma" panose="020B0604030504040204" pitchFamily="34" charset="0"/>
                        <a:ea typeface="Arial" panose="020B0604020202020204" pitchFamily="34" charset="0"/>
                        <a:cs typeface="Tahoma" panose="020B0604030504040204" pitchFamily="34" charset="0"/>
                      </a:endParaRPr>
                    </a:p>
                  </a:txBody>
                  <a:tcPr marL="68580" marR="68580" marT="0" marB="0"/>
                </a:tc>
                <a:tc>
                  <a:txBody>
                    <a:bodyPr/>
                    <a:lstStyle/>
                    <a:p>
                      <a:pPr algn="just">
                        <a:lnSpc>
                          <a:spcPct val="115000"/>
                        </a:lnSpc>
                        <a:spcAft>
                          <a:spcPts val="800"/>
                        </a:spcAft>
                      </a:pPr>
                      <a:r>
                        <a:rPr lang="en-US" sz="2600" dirty="0">
                          <a:effectLst/>
                          <a:latin typeface="Tahoma" panose="020B0604030504040204" pitchFamily="34" charset="0"/>
                          <a:cs typeface="Tahoma" panose="020B0604030504040204" pitchFamily="34" charset="0"/>
                        </a:rPr>
                        <a:t> </a:t>
                      </a:r>
                      <a:endParaRPr lang="en-US" sz="2600" dirty="0">
                        <a:effectLst/>
                        <a:latin typeface="Tahoma" panose="020B0604030504040204" pitchFamily="34" charset="0"/>
                        <a:ea typeface="Arial" panose="020B060402020202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870210991"/>
                  </a:ext>
                </a:extLst>
              </a:tr>
            </a:tbl>
          </a:graphicData>
        </a:graphic>
      </p:graphicFrame>
    </p:spTree>
    <p:extLst>
      <p:ext uri="{BB962C8B-B14F-4D97-AF65-F5344CB8AC3E}">
        <p14:creationId xmlns:p14="http://schemas.microsoft.com/office/powerpoint/2010/main" val="417849870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9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D75C907-D5F3-4B2D-BE78-861A17D1E946}"/>
              </a:ext>
            </a:extLst>
          </p:cNvPr>
          <p:cNvSpPr>
            <a:spLocks noGrp="1"/>
          </p:cNvSpPr>
          <p:nvPr>
            <p:ph idx="1"/>
          </p:nvPr>
        </p:nvSpPr>
        <p:spPr>
          <a:xfrm>
            <a:off x="644692" y="2234649"/>
            <a:ext cx="11232983" cy="2990849"/>
          </a:xfrm>
        </p:spPr>
        <p:txBody>
          <a:bodyPr>
            <a:noAutofit/>
          </a:bodyPr>
          <a:lstStyle/>
          <a:p>
            <a:pPr marL="499110" algn="just">
              <a:lnSpc>
                <a:spcPct val="115000"/>
              </a:lnSpc>
              <a:spcAft>
                <a:spcPts val="800"/>
              </a:spcAft>
            </a:pPr>
            <a:r>
              <a:rPr lang="en-US" sz="3600" dirty="0" err="1">
                <a:latin typeface="Tahoma" panose="020B0604030504040204" pitchFamily="34" charset="0"/>
                <a:ea typeface="+mj-ea"/>
                <a:cs typeface="Tahoma" panose="020B0604030504040204" pitchFamily="34" charset="0"/>
              </a:rPr>
              <a:t>Nhiệm</a:t>
            </a:r>
            <a:r>
              <a:rPr lang="en-US" sz="3600" dirty="0">
                <a:latin typeface="Tahoma" panose="020B0604030504040204" pitchFamily="34" charset="0"/>
                <a:ea typeface="+mj-ea"/>
                <a:cs typeface="Tahoma" panose="020B0604030504040204" pitchFamily="34" charset="0"/>
              </a:rPr>
              <a:t> </a:t>
            </a:r>
            <a:r>
              <a:rPr lang="en-US" sz="3600" dirty="0" err="1">
                <a:latin typeface="Tahoma" panose="020B0604030504040204" pitchFamily="34" charset="0"/>
                <a:ea typeface="+mj-ea"/>
                <a:cs typeface="Tahoma" panose="020B0604030504040204" pitchFamily="34" charset="0"/>
              </a:rPr>
              <a:t>vụ</a:t>
            </a:r>
            <a:r>
              <a:rPr lang="en-US" sz="3600" dirty="0">
                <a:latin typeface="Tahoma" panose="020B0604030504040204" pitchFamily="34" charset="0"/>
                <a:ea typeface="+mj-ea"/>
                <a:cs typeface="Tahoma" panose="020B0604030504040204" pitchFamily="34" charset="0"/>
              </a:rPr>
              <a:t>: HS </a:t>
            </a:r>
            <a:r>
              <a:rPr lang="en-US" sz="3600" dirty="0" err="1">
                <a:latin typeface="Tahoma" panose="020B0604030504040204" pitchFamily="34" charset="0"/>
                <a:ea typeface="+mj-ea"/>
                <a:cs typeface="Tahoma" panose="020B0604030504040204" pitchFamily="34" charset="0"/>
              </a:rPr>
              <a:t>dùng</a:t>
            </a:r>
            <a:r>
              <a:rPr lang="en-US" sz="3600" dirty="0">
                <a:latin typeface="Tahoma" panose="020B0604030504040204" pitchFamily="34" charset="0"/>
                <a:ea typeface="+mj-ea"/>
                <a:cs typeface="Tahoma" panose="020B0604030504040204" pitchFamily="34" charset="0"/>
              </a:rPr>
              <a:t> </a:t>
            </a:r>
            <a:r>
              <a:rPr lang="en-US" sz="3600" dirty="0" err="1">
                <a:latin typeface="Tahoma" panose="020B0604030504040204" pitchFamily="34" charset="0"/>
                <a:ea typeface="+mj-ea"/>
                <a:cs typeface="Tahoma" panose="020B0604030504040204" pitchFamily="34" charset="0"/>
              </a:rPr>
              <a:t>tay</a:t>
            </a:r>
            <a:r>
              <a:rPr lang="en-US" sz="3600" dirty="0">
                <a:latin typeface="Tahoma" panose="020B0604030504040204" pitchFamily="34" charset="0"/>
                <a:ea typeface="+mj-ea"/>
                <a:cs typeface="Tahoma" panose="020B0604030504040204" pitchFamily="34" charset="0"/>
              </a:rPr>
              <a:t> </a:t>
            </a:r>
            <a:r>
              <a:rPr lang="en-US" sz="3600" dirty="0" err="1">
                <a:latin typeface="Tahoma" panose="020B0604030504040204" pitchFamily="34" charset="0"/>
                <a:ea typeface="+mj-ea"/>
                <a:cs typeface="Tahoma" panose="020B0604030504040204" pitchFamily="34" charset="0"/>
              </a:rPr>
              <a:t>kéo</a:t>
            </a:r>
            <a:r>
              <a:rPr lang="en-US" sz="3600" dirty="0">
                <a:latin typeface="Tahoma" panose="020B0604030504040204" pitchFamily="34" charset="0"/>
                <a:ea typeface="+mj-ea"/>
                <a:cs typeface="Tahoma" panose="020B0604030504040204" pitchFamily="34" charset="0"/>
              </a:rPr>
              <a:t> </a:t>
            </a:r>
            <a:r>
              <a:rPr lang="en-US" sz="3600" dirty="0" err="1">
                <a:latin typeface="Tahoma" panose="020B0604030504040204" pitchFamily="34" charset="0"/>
                <a:ea typeface="+mj-ea"/>
                <a:cs typeface="Tahoma" panose="020B0604030504040204" pitchFamily="34" charset="0"/>
              </a:rPr>
              <a:t>sợi</a:t>
            </a:r>
            <a:r>
              <a:rPr lang="en-US" sz="3600" dirty="0">
                <a:latin typeface="Tahoma" panose="020B0604030504040204" pitchFamily="34" charset="0"/>
                <a:ea typeface="+mj-ea"/>
                <a:cs typeface="Tahoma" panose="020B0604030504040204" pitchFamily="34" charset="0"/>
              </a:rPr>
              <a:t> </a:t>
            </a:r>
            <a:r>
              <a:rPr lang="en-US" sz="3600" dirty="0" err="1">
                <a:latin typeface="Tahoma" panose="020B0604030504040204" pitchFamily="34" charset="0"/>
                <a:ea typeface="+mj-ea"/>
                <a:cs typeface="Tahoma" panose="020B0604030504040204" pitchFamily="34" charset="0"/>
              </a:rPr>
              <a:t>dây</a:t>
            </a:r>
            <a:r>
              <a:rPr lang="en-US" sz="3600" dirty="0">
                <a:latin typeface="Tahoma" panose="020B0604030504040204" pitchFamily="34" charset="0"/>
                <a:ea typeface="+mj-ea"/>
                <a:cs typeface="Tahoma" panose="020B0604030504040204" pitchFamily="34" charset="0"/>
              </a:rPr>
              <a:t> </a:t>
            </a:r>
            <a:r>
              <a:rPr lang="en-US" sz="3600" dirty="0" err="1">
                <a:latin typeface="Tahoma" panose="020B0604030504040204" pitchFamily="34" charset="0"/>
                <a:ea typeface="+mj-ea"/>
                <a:cs typeface="Tahoma" panose="020B0604030504040204" pitchFamily="34" charset="0"/>
              </a:rPr>
              <a:t>thun</a:t>
            </a:r>
            <a:r>
              <a:rPr lang="en-US" sz="3600" dirty="0">
                <a:latin typeface="Tahoma" panose="020B0604030504040204" pitchFamily="34" charset="0"/>
                <a:ea typeface="+mj-ea"/>
                <a:cs typeface="Tahoma" panose="020B0604030504040204" pitchFamily="34" charset="0"/>
              </a:rPr>
              <a:t> </a:t>
            </a:r>
            <a:r>
              <a:rPr lang="en-US" sz="3600" dirty="0" err="1">
                <a:latin typeface="Tahoma" panose="020B0604030504040204" pitchFamily="34" charset="0"/>
                <a:ea typeface="+mj-ea"/>
                <a:cs typeface="Tahoma" panose="020B0604030504040204" pitchFamily="34" charset="0"/>
              </a:rPr>
              <a:t>dãn</a:t>
            </a:r>
            <a:r>
              <a:rPr lang="en-US" sz="3600" dirty="0">
                <a:latin typeface="Tahoma" panose="020B0604030504040204" pitchFamily="34" charset="0"/>
                <a:ea typeface="+mj-ea"/>
                <a:cs typeface="Tahoma" panose="020B0604030504040204" pitchFamily="34" charset="0"/>
              </a:rPr>
              <a:t> ra</a:t>
            </a:r>
            <a:r>
              <a:rPr lang="vi-VN" sz="3600" dirty="0">
                <a:effectLst/>
                <a:latin typeface="Tahoma" panose="020B0604030504040204" pitchFamily="34" charset="0"/>
                <a:ea typeface="Tahoma" panose="020B0604030504040204" pitchFamily="34" charset="0"/>
                <a:cs typeface="Tahoma" panose="020B0604030504040204" pitchFamily="34" charset="0"/>
              </a:rPr>
              <a:t> và </a:t>
            </a:r>
            <a:r>
              <a:rPr lang="en-US" sz="3600" dirty="0" err="1">
                <a:effectLst/>
                <a:latin typeface="Tahoma" panose="020B0604030504040204" pitchFamily="34" charset="0"/>
                <a:ea typeface="Tahoma" panose="020B0604030504040204" pitchFamily="34" charset="0"/>
                <a:cs typeface="Tahoma" panose="020B0604030504040204" pitchFamily="34" charset="0"/>
              </a:rPr>
              <a:t>dùng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tay</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ấn</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vào</a:t>
            </a:r>
            <a:r>
              <a:rPr lang="vi-VN" sz="3600" dirty="0">
                <a:effectLst/>
                <a:latin typeface="Tahoma" panose="020B0604030504040204" pitchFamily="34" charset="0"/>
                <a:ea typeface="Tahoma" panose="020B0604030504040204" pitchFamily="34" charset="0"/>
                <a:cs typeface="Tahoma" panose="020B0604030504040204" pitchFamily="34" charset="0"/>
              </a:rPr>
              <a:t> miếng xốp </a:t>
            </a:r>
            <a:r>
              <a:rPr lang="en-US" sz="3600" dirty="0" err="1">
                <a:effectLst/>
                <a:latin typeface="Tahoma" panose="020B0604030504040204" pitchFamily="34" charset="0"/>
                <a:ea typeface="Tahoma" panose="020B0604030504040204" pitchFamily="34" charset="0"/>
                <a:cs typeface="Tahoma" panose="020B0604030504040204" pitchFamily="34" charset="0"/>
              </a:rPr>
              <a:t>rửa</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chén</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quan</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sát</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hình</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dạng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của</a:t>
            </a:r>
            <a:r>
              <a:rPr lang="en-US" sz="3600" dirty="0">
                <a:effectLst/>
                <a:latin typeface="Tahoma" panose="020B0604030504040204" pitchFamily="34" charset="0"/>
                <a:ea typeface="Tahoma" panose="020B0604030504040204" pitchFamily="34" charset="0"/>
                <a:cs typeface="Tahoma" panose="020B0604030504040204" pitchFamily="34" charset="0"/>
              </a:rPr>
              <a:t> 2 </a:t>
            </a:r>
            <a:r>
              <a:rPr lang="en-US" sz="3600" dirty="0" err="1">
                <a:effectLst/>
                <a:latin typeface="Tahoma" panose="020B0604030504040204" pitchFamily="34" charset="0"/>
                <a:ea typeface="Tahoma" panose="020B0604030504040204" pitchFamily="34" charset="0"/>
                <a:cs typeface="Tahoma" panose="020B0604030504040204" pitchFamily="34" charset="0"/>
              </a:rPr>
              <a:t>vật</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rồi</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trả</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lời</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câu</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hỏi</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Sợi</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dây</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thun</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và</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miếng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xốp</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khi</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bị</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tay</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tác</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dụng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lực</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thì</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hình</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dạng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của</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chúng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như</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thế</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nào</a:t>
            </a:r>
            <a:r>
              <a:rPr lang="en-US" sz="3600" dirty="0">
                <a:effectLst/>
                <a:latin typeface="Tahoma" panose="020B0604030504040204" pitchFamily="34" charset="0"/>
                <a:ea typeface="Tahoma" panose="020B0604030504040204" pitchFamily="34" charset="0"/>
                <a:cs typeface="Tahoma" panose="020B0604030504040204" pitchFamily="34" charset="0"/>
              </a:rPr>
              <a:t> so </a:t>
            </a:r>
            <a:r>
              <a:rPr lang="en-US" sz="3600" dirty="0" err="1">
                <a:effectLst/>
                <a:latin typeface="Tahoma" panose="020B0604030504040204" pitchFamily="34" charset="0"/>
                <a:ea typeface="Tahoma" panose="020B0604030504040204" pitchFamily="34" charset="0"/>
                <a:cs typeface="Tahoma" panose="020B0604030504040204" pitchFamily="34" charset="0"/>
              </a:rPr>
              <a:t>với</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hình</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dạng</a:t>
            </a:r>
            <a:r>
              <a:rPr lang="en-US" sz="3600" dirty="0">
                <a:effectLst/>
                <a:latin typeface="Tahoma" panose="020B0604030504040204" pitchFamily="34" charset="0"/>
                <a:ea typeface="Tahoma" panose="020B0604030504040204" pitchFamily="34" charset="0"/>
                <a:cs typeface="Tahoma" panose="020B0604030504040204" pitchFamily="34" charset="0"/>
              </a:rPr>
              <a:t> ban </a:t>
            </a:r>
            <a:r>
              <a:rPr lang="en-US" sz="3600" dirty="0" err="1">
                <a:effectLst/>
                <a:latin typeface="Tahoma" panose="020B0604030504040204" pitchFamily="34" charset="0"/>
                <a:ea typeface="Tahoma" panose="020B0604030504040204" pitchFamily="34" charset="0"/>
                <a:cs typeface="Tahoma" panose="020B0604030504040204" pitchFamily="34" charset="0"/>
              </a:rPr>
              <a:t>đầu</a:t>
            </a:r>
            <a:r>
              <a:rPr lang="en-US" sz="3600" dirty="0">
                <a:effectLst/>
                <a:latin typeface="Tahoma" panose="020B0604030504040204" pitchFamily="34" charset="0"/>
                <a:ea typeface="Tahoma" panose="020B0604030504040204" pitchFamily="34" charset="0"/>
                <a:cs typeface="Tahoma" panose="020B0604030504040204" pitchFamily="34" charset="0"/>
              </a:rPr>
              <a:t>?</a:t>
            </a:r>
            <a:endParaRPr lang="en-US" sz="3600" dirty="0">
              <a:effectLst/>
              <a:latin typeface="Tahoma" panose="020B0604030504040204" pitchFamily="34" charset="0"/>
              <a:ea typeface="Arial" panose="020B0604020202020204" pitchFamily="34" charset="0"/>
              <a:cs typeface="Tahoma" panose="020B0604030504040204" pitchFamily="34" charset="0"/>
            </a:endParaRPr>
          </a:p>
          <a:p>
            <a:pPr marL="0" indent="0" algn="just">
              <a:buNone/>
            </a:pPr>
            <a:r>
              <a:rPr lang="en-US" sz="3600" dirty="0">
                <a:latin typeface="Tahoma" panose="020B0604030504040204" pitchFamily="34" charset="0"/>
                <a:ea typeface="+mj-ea"/>
                <a:cs typeface="Tahoma" panose="020B0604030504040204" pitchFamily="34" charset="0"/>
              </a:rPr>
              <a:t>.</a:t>
            </a:r>
            <a:endParaRPr lang="en-US" sz="3600" dirty="0">
              <a:latin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xmlns="" id="{8FD96A4A-B376-437B-8370-7E1039A2CF31}"/>
              </a:ext>
            </a:extLst>
          </p:cNvPr>
          <p:cNvSpPr txBox="1">
            <a:spLocks/>
          </p:cNvSpPr>
          <p:nvPr/>
        </p:nvSpPr>
        <p:spPr>
          <a:xfrm>
            <a:off x="644692" y="1098275"/>
            <a:ext cx="3708512"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000"/>
                </a:solidFill>
                <a:latin typeface="A3.BoosterNextFYBlackRegular-Sa" panose="02000A03000000020004" pitchFamily="2" charset="0"/>
              </a:rPr>
              <a:t>THÍ NGHIỆM</a:t>
            </a:r>
          </a:p>
        </p:txBody>
      </p:sp>
      <p:sp>
        <p:nvSpPr>
          <p:cNvPr id="7" name="TextBox 6">
            <a:extLst>
              <a:ext uri="{FF2B5EF4-FFF2-40B4-BE49-F238E27FC236}">
                <a16:creationId xmlns:a16="http://schemas.microsoft.com/office/drawing/2014/main" xmlns="" id="{25F03A46-D44F-4A95-AEBB-596CDC8A75A4}"/>
              </a:ext>
            </a:extLst>
          </p:cNvPr>
          <p:cNvSpPr txBox="1"/>
          <p:nvPr/>
        </p:nvSpPr>
        <p:spPr>
          <a:xfrm>
            <a:off x="1123949" y="306170"/>
            <a:ext cx="9496425" cy="646331"/>
          </a:xfrm>
          <a:prstGeom prst="rect">
            <a:avLst/>
          </a:prstGeom>
          <a:noFill/>
        </p:spPr>
        <p:txBody>
          <a:bodyPr wrap="square">
            <a:spAutoFit/>
          </a:bodyPr>
          <a:lstStyle/>
          <a:p>
            <a:r>
              <a:rPr lang="vi-VN" sz="3600" b="1" dirty="0">
                <a:latin typeface="Tahoma" panose="020B0604030504040204" pitchFamily="34" charset="0"/>
                <a:cs typeface="Tahoma" panose="020B0604030504040204" pitchFamily="34" charset="0"/>
              </a:rPr>
              <a:t>II. SỰ BIẾN DẠNG CỦA VẬT </a:t>
            </a:r>
            <a:endParaRPr lang="en-US" sz="3600" b="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80508565"/>
      </p:ext>
    </p:extLst>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a:extLst>
              <a:ext uri="{FF2B5EF4-FFF2-40B4-BE49-F238E27FC236}">
                <a16:creationId xmlns:a16="http://schemas.microsoft.com/office/drawing/2014/main" xmlns="" id="{E6D66F61-E3F2-4E25-B840-AC2AF4FA2089}"/>
              </a:ext>
            </a:extLst>
          </p:cNvPr>
          <p:cNvSpPr txBox="1">
            <a:spLocks noChangeArrowheads="1"/>
          </p:cNvSpPr>
          <p:nvPr/>
        </p:nvSpPr>
        <p:spPr bwMode="auto">
          <a:xfrm>
            <a:off x="1524000" y="381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spcBef>
                <a:spcPct val="50000"/>
              </a:spcBef>
            </a:pPr>
            <a:endParaRPr lang="en-US" altLang="en-US">
              <a:latin typeface="VNI-Times" pitchFamily="2" charset="0"/>
            </a:endParaRPr>
          </a:p>
        </p:txBody>
      </p:sp>
      <p:sp>
        <p:nvSpPr>
          <p:cNvPr id="5127" name="Text Box 7">
            <a:extLst>
              <a:ext uri="{FF2B5EF4-FFF2-40B4-BE49-F238E27FC236}">
                <a16:creationId xmlns:a16="http://schemas.microsoft.com/office/drawing/2014/main" xmlns="" id="{DB1F147B-358C-4AF8-8D82-12C8B7AFE18C}"/>
              </a:ext>
            </a:extLst>
          </p:cNvPr>
          <p:cNvSpPr txBox="1">
            <a:spLocks noChangeArrowheads="1"/>
          </p:cNvSpPr>
          <p:nvPr/>
        </p:nvSpPr>
        <p:spPr bwMode="auto">
          <a:xfrm>
            <a:off x="247650" y="1"/>
            <a:ext cx="11439525" cy="403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marL="499110" algn="just">
              <a:lnSpc>
                <a:spcPct val="115000"/>
              </a:lnSpc>
            </a:pPr>
            <a:r>
              <a:rPr lang="vi-VN" sz="3600" dirty="0">
                <a:latin typeface="Tahoma" panose="020B0604030504040204" pitchFamily="34" charset="0"/>
                <a:ea typeface="Tahoma" panose="020B0604030504040204" pitchFamily="34" charset="0"/>
                <a:cs typeface="Tahoma" panose="020B0604030504040204" pitchFamily="34" charset="0"/>
              </a:rPr>
              <a:t>Quan sát hình ảnh </a:t>
            </a:r>
            <a:r>
              <a:rPr lang="vi-VN" sz="3600" dirty="0">
                <a:solidFill>
                  <a:srgbClr val="000000"/>
                </a:solidFill>
                <a:latin typeface="Tahoma" panose="020B0604030504040204" pitchFamily="34" charset="0"/>
                <a:ea typeface="Tahoma" panose="020B0604030504040204" pitchFamily="34" charset="0"/>
                <a:cs typeface="Tahoma" panose="020B0604030504040204" pitchFamily="34" charset="0"/>
              </a:rPr>
              <a:t>và </a:t>
            </a:r>
            <a:r>
              <a:rPr lang="vi-VN" sz="3600" dirty="0">
                <a:latin typeface="Tahoma" panose="020B0604030504040204" pitchFamily="34" charset="0"/>
                <a:ea typeface="Tahoma" panose="020B0604030504040204" pitchFamily="34" charset="0"/>
                <a:cs typeface="Tahoma" panose="020B0604030504040204" pitchFamily="34" charset="0"/>
              </a:rPr>
              <a:t>thảo luận nêu ra được các sự thay đổi chuyển động cũng như hình dạng của các vật khi có lực tác dụng vào.</a:t>
            </a:r>
            <a:endParaRPr lang="en-US" sz="3600" dirty="0">
              <a:latin typeface="Arial" panose="020B0604020202020204" pitchFamily="34" charset="0"/>
              <a:ea typeface="Arial" panose="020B0604020202020204" pitchFamily="34" charset="0"/>
              <a:cs typeface="Tahoma" panose="020B0604030504040204" pitchFamily="34" charset="0"/>
            </a:endParaRPr>
          </a:p>
          <a:p>
            <a:pPr marL="499110" algn="just">
              <a:lnSpc>
                <a:spcPct val="115000"/>
              </a:lnSpc>
              <a:spcAft>
                <a:spcPts val="800"/>
              </a:spcAft>
            </a:pPr>
            <a:r>
              <a:rPr lang="vi-VN" sz="2800" dirty="0">
                <a:latin typeface="Tahoma" panose="020B0604030504040204" pitchFamily="34" charset="0"/>
                <a:ea typeface="Tahoma" panose="020B0604030504040204" pitchFamily="34" charset="0"/>
                <a:cs typeface="Tahoma" panose="020B0604030504040204" pitchFamily="34" charset="0"/>
              </a:rPr>
              <a:t> </a:t>
            </a:r>
            <a:endParaRPr lang="en-US" sz="2000" dirty="0">
              <a:latin typeface="Arial" panose="020B0604020202020204" pitchFamily="34" charset="0"/>
              <a:ea typeface="Arial" panose="020B0604020202020204" pitchFamily="34" charset="0"/>
              <a:cs typeface="Tahoma" panose="020B0604030504040204" pitchFamily="34" charset="0"/>
            </a:endParaRPr>
          </a:p>
          <a:p>
            <a:pPr algn="just">
              <a:lnSpc>
                <a:spcPct val="115000"/>
              </a:lnSpc>
              <a:spcAft>
                <a:spcPts val="800"/>
              </a:spcAft>
            </a:pPr>
            <a:endParaRPr lang="en-US" sz="2800" dirty="0">
              <a:latin typeface="Arial" panose="020B0604020202020204" pitchFamily="34" charset="0"/>
              <a:ea typeface="Arial" panose="020B0604020202020204" pitchFamily="34" charset="0"/>
              <a:cs typeface="Tahoma" panose="020B0604030504040204" pitchFamily="34" charset="0"/>
            </a:endParaRPr>
          </a:p>
          <a:p>
            <a:pPr algn="ctr" eaLnBrk="1" hangingPunct="1">
              <a:spcBef>
                <a:spcPct val="50000"/>
              </a:spcBef>
            </a:pPr>
            <a:endParaRPr lang="en-US" altLang="en-US" sz="3600" dirty="0">
              <a:solidFill>
                <a:srgbClr val="003399"/>
              </a:solidFill>
              <a:latin typeface="VNI-Times" pitchFamily="2" charset="0"/>
            </a:endParaRPr>
          </a:p>
        </p:txBody>
      </p:sp>
      <p:sp>
        <p:nvSpPr>
          <p:cNvPr id="6152" name="AutoShape 9">
            <a:hlinkClick r:id="rId2" action="ppaction://hlinksldjump"/>
            <a:extLst>
              <a:ext uri="{FF2B5EF4-FFF2-40B4-BE49-F238E27FC236}">
                <a16:creationId xmlns:a16="http://schemas.microsoft.com/office/drawing/2014/main" xmlns="" id="{3CF48611-0C51-4CF2-AE9C-3C06AF964513}"/>
              </a:ext>
            </a:extLst>
          </p:cNvPr>
          <p:cNvSpPr>
            <a:spLocks noChangeArrowheads="1"/>
          </p:cNvSpPr>
          <p:nvPr/>
        </p:nvSpPr>
        <p:spPr bwMode="auto">
          <a:xfrm>
            <a:off x="9386888" y="6553200"/>
            <a:ext cx="976312" cy="228600"/>
          </a:xfrm>
          <a:prstGeom prst="notchedRightArrow">
            <a:avLst>
              <a:gd name="adj1" fmla="val 50000"/>
              <a:gd name="adj2" fmla="val 106771"/>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endParaRPr lang="en-US" altLang="en-US" dirty="0">
              <a:latin typeface="Tahoma" panose="020B0604030504040204" pitchFamily="34" charset="0"/>
            </a:endParaRPr>
          </a:p>
        </p:txBody>
      </p:sp>
      <p:pic>
        <p:nvPicPr>
          <p:cNvPr id="3" name="Picture 2">
            <a:extLst>
              <a:ext uri="{FF2B5EF4-FFF2-40B4-BE49-F238E27FC236}">
                <a16:creationId xmlns:a16="http://schemas.microsoft.com/office/drawing/2014/main" xmlns="" id="{2774CECF-1C9B-41F7-BE2B-032CEF91B378}"/>
              </a:ext>
            </a:extLst>
          </p:cNvPr>
          <p:cNvPicPr>
            <a:picLocks noChangeAspect="1"/>
          </p:cNvPicPr>
          <p:nvPr/>
        </p:nvPicPr>
        <p:blipFill rotWithShape="1">
          <a:blip r:embed="rId3"/>
          <a:srcRect l="35918" t="24722" r="19004" b="38056"/>
          <a:stretch/>
        </p:blipFill>
        <p:spPr>
          <a:xfrm>
            <a:off x="1033462" y="2061295"/>
            <a:ext cx="10163175" cy="4720505"/>
          </a:xfrm>
          <a:prstGeom prst="rect">
            <a:avLst/>
          </a:prstGeom>
        </p:spPr>
      </p:pic>
    </p:spTree>
    <p:extLst>
      <p:ext uri="{BB962C8B-B14F-4D97-AF65-F5344CB8AC3E}">
        <p14:creationId xmlns:p14="http://schemas.microsoft.com/office/powerpoint/2010/main" val="3012922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linds(horizontal)">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a:extLst>
              <a:ext uri="{FF2B5EF4-FFF2-40B4-BE49-F238E27FC236}">
                <a16:creationId xmlns:a16="http://schemas.microsoft.com/office/drawing/2014/main" xmlns="" id="{E6D66F61-E3F2-4E25-B840-AC2AF4FA2089}"/>
              </a:ext>
            </a:extLst>
          </p:cNvPr>
          <p:cNvSpPr txBox="1">
            <a:spLocks noChangeArrowheads="1"/>
          </p:cNvSpPr>
          <p:nvPr/>
        </p:nvSpPr>
        <p:spPr bwMode="auto">
          <a:xfrm>
            <a:off x="1524000" y="381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spcBef>
                <a:spcPct val="50000"/>
              </a:spcBef>
            </a:pPr>
            <a:endParaRPr lang="en-US" altLang="en-US">
              <a:latin typeface="VNI-Times" pitchFamily="2" charset="0"/>
            </a:endParaRPr>
          </a:p>
        </p:txBody>
      </p:sp>
      <p:sp>
        <p:nvSpPr>
          <p:cNvPr id="5127" name="Text Box 7">
            <a:extLst>
              <a:ext uri="{FF2B5EF4-FFF2-40B4-BE49-F238E27FC236}">
                <a16:creationId xmlns:a16="http://schemas.microsoft.com/office/drawing/2014/main" xmlns="" id="{DB1F147B-358C-4AF8-8D82-12C8B7AFE18C}"/>
              </a:ext>
            </a:extLst>
          </p:cNvPr>
          <p:cNvSpPr txBox="1">
            <a:spLocks noChangeArrowheads="1"/>
          </p:cNvSpPr>
          <p:nvPr/>
        </p:nvSpPr>
        <p:spPr bwMode="auto">
          <a:xfrm>
            <a:off x="247650" y="381000"/>
            <a:ext cx="11439525" cy="33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marL="499110" algn="just">
              <a:lnSpc>
                <a:spcPct val="115000"/>
              </a:lnSpc>
            </a:pPr>
            <a:r>
              <a:rPr lang="en-US" sz="3600" dirty="0" err="1" smtClean="0">
                <a:latin typeface="Tahoma" panose="020B0604030504040204" pitchFamily="34" charset="0"/>
                <a:ea typeface="Tahoma" panose="020B0604030504040204" pitchFamily="34" charset="0"/>
                <a:cs typeface="Tahoma" panose="020B0604030504040204" pitchFamily="34" charset="0"/>
              </a:rPr>
              <a:t>Trọng</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lượng</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cơ</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thể</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tác</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dụng</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lực</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vào</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quả</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bóng</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làm</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cho</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quả</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bóng</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i="1" dirty="0" err="1" smtClean="0">
                <a:latin typeface="Tahoma" panose="020B0604030504040204" pitchFamily="34" charset="0"/>
                <a:ea typeface="Tahoma" panose="020B0604030504040204" pitchFamily="34" charset="0"/>
                <a:cs typeface="Tahoma" panose="020B0604030504040204" pitchFamily="34" charset="0"/>
              </a:rPr>
              <a:t>bị</a:t>
            </a:r>
            <a:r>
              <a:rPr lang="en-US" sz="3600" i="1" dirty="0" smtClean="0">
                <a:latin typeface="Tahoma" panose="020B0604030504040204" pitchFamily="34" charset="0"/>
                <a:ea typeface="Tahoma" panose="020B0604030504040204" pitchFamily="34" charset="0"/>
                <a:cs typeface="Tahoma" panose="020B0604030504040204" pitchFamily="34" charset="0"/>
              </a:rPr>
              <a:t> </a:t>
            </a:r>
            <a:r>
              <a:rPr lang="en-US" sz="3600" i="1" dirty="0" err="1" smtClean="0">
                <a:latin typeface="Tahoma" panose="020B0604030504040204" pitchFamily="34" charset="0"/>
                <a:ea typeface="Tahoma" panose="020B0604030504040204" pitchFamily="34" charset="0"/>
                <a:cs typeface="Tahoma" panose="020B0604030504040204" pitchFamily="34" charset="0"/>
              </a:rPr>
              <a:t>biến</a:t>
            </a:r>
            <a:r>
              <a:rPr lang="en-US" sz="3600" i="1" dirty="0" smtClean="0">
                <a:latin typeface="Tahoma" panose="020B0604030504040204" pitchFamily="34" charset="0"/>
                <a:ea typeface="Tahoma" panose="020B0604030504040204" pitchFamily="34" charset="0"/>
                <a:cs typeface="Tahoma" panose="020B0604030504040204" pitchFamily="34" charset="0"/>
              </a:rPr>
              <a:t> </a:t>
            </a:r>
            <a:r>
              <a:rPr lang="en-US" sz="3600" i="1" dirty="0" err="1" smtClean="0">
                <a:latin typeface="Tahoma" panose="020B0604030504040204" pitchFamily="34" charset="0"/>
                <a:ea typeface="Tahoma" panose="020B0604030504040204" pitchFamily="34" charset="0"/>
                <a:cs typeface="Tahoma" panose="020B0604030504040204" pitchFamily="34" charset="0"/>
              </a:rPr>
              <a:t>dạng</a:t>
            </a:r>
            <a:r>
              <a:rPr lang="vi-VN" sz="3600" dirty="0" smtClean="0">
                <a:latin typeface="Tahoma" panose="020B0604030504040204" pitchFamily="34" charset="0"/>
                <a:ea typeface="Tahoma" panose="020B0604030504040204" pitchFamily="34" charset="0"/>
                <a:cs typeface="Tahoma" panose="020B0604030504040204" pitchFamily="34" charset="0"/>
              </a:rPr>
              <a:t>.</a:t>
            </a:r>
            <a:endParaRPr lang="en-US" sz="3600" dirty="0">
              <a:latin typeface="Arial" panose="020B0604020202020204" pitchFamily="34" charset="0"/>
              <a:ea typeface="Arial" panose="020B0604020202020204" pitchFamily="34" charset="0"/>
              <a:cs typeface="Tahoma" panose="020B0604030504040204" pitchFamily="34" charset="0"/>
            </a:endParaRPr>
          </a:p>
          <a:p>
            <a:pPr marL="499110" algn="just">
              <a:lnSpc>
                <a:spcPct val="115000"/>
              </a:lnSpc>
              <a:spcAft>
                <a:spcPts val="800"/>
              </a:spcAft>
            </a:pPr>
            <a:r>
              <a:rPr lang="vi-VN" sz="2800" dirty="0">
                <a:latin typeface="Tahoma" panose="020B0604030504040204" pitchFamily="34" charset="0"/>
                <a:ea typeface="Tahoma" panose="020B0604030504040204" pitchFamily="34" charset="0"/>
                <a:cs typeface="Tahoma" panose="020B0604030504040204" pitchFamily="34" charset="0"/>
              </a:rPr>
              <a:t> </a:t>
            </a:r>
            <a:endParaRPr lang="en-US" sz="2000" dirty="0">
              <a:latin typeface="Arial" panose="020B0604020202020204" pitchFamily="34" charset="0"/>
              <a:ea typeface="Arial" panose="020B0604020202020204" pitchFamily="34" charset="0"/>
              <a:cs typeface="Tahoma" panose="020B0604030504040204" pitchFamily="34" charset="0"/>
            </a:endParaRPr>
          </a:p>
          <a:p>
            <a:pPr algn="just">
              <a:lnSpc>
                <a:spcPct val="115000"/>
              </a:lnSpc>
              <a:spcAft>
                <a:spcPts val="800"/>
              </a:spcAft>
            </a:pPr>
            <a:endParaRPr lang="en-US" sz="2800" dirty="0">
              <a:latin typeface="Arial" panose="020B0604020202020204" pitchFamily="34" charset="0"/>
              <a:ea typeface="Arial" panose="020B0604020202020204" pitchFamily="34" charset="0"/>
              <a:cs typeface="Tahoma" panose="020B0604030504040204" pitchFamily="34" charset="0"/>
            </a:endParaRPr>
          </a:p>
          <a:p>
            <a:pPr algn="ctr" eaLnBrk="1" hangingPunct="1">
              <a:spcBef>
                <a:spcPct val="50000"/>
              </a:spcBef>
            </a:pPr>
            <a:endParaRPr lang="en-US" altLang="en-US" sz="3600" dirty="0">
              <a:solidFill>
                <a:srgbClr val="003399"/>
              </a:solidFill>
              <a:latin typeface="VNI-Times" pitchFamily="2" charset="0"/>
            </a:endParaRPr>
          </a:p>
        </p:txBody>
      </p:sp>
      <p:sp>
        <p:nvSpPr>
          <p:cNvPr id="6152" name="AutoShape 9">
            <a:hlinkClick r:id="rId2" action="ppaction://hlinksldjump"/>
            <a:extLst>
              <a:ext uri="{FF2B5EF4-FFF2-40B4-BE49-F238E27FC236}">
                <a16:creationId xmlns:a16="http://schemas.microsoft.com/office/drawing/2014/main" xmlns="" id="{3CF48611-0C51-4CF2-AE9C-3C06AF964513}"/>
              </a:ext>
            </a:extLst>
          </p:cNvPr>
          <p:cNvSpPr>
            <a:spLocks noChangeArrowheads="1"/>
          </p:cNvSpPr>
          <p:nvPr/>
        </p:nvSpPr>
        <p:spPr bwMode="auto">
          <a:xfrm>
            <a:off x="9386888" y="6553200"/>
            <a:ext cx="976312" cy="228600"/>
          </a:xfrm>
          <a:prstGeom prst="notchedRightArrow">
            <a:avLst>
              <a:gd name="adj1" fmla="val 50000"/>
              <a:gd name="adj2" fmla="val 106771"/>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endParaRPr lang="en-US" altLang="en-US" dirty="0">
              <a:latin typeface="Tahoma" panose="020B0604030504040204" pitchFamily="34" charset="0"/>
            </a:endParaRPr>
          </a:p>
        </p:txBody>
      </p:sp>
      <p:pic>
        <p:nvPicPr>
          <p:cNvPr id="1026" name="Picture 2" descr="C:\Users\Win7\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054" y="2141622"/>
            <a:ext cx="8742946" cy="341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93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linds(horizontal)">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a:extLst>
              <a:ext uri="{FF2B5EF4-FFF2-40B4-BE49-F238E27FC236}">
                <a16:creationId xmlns:a16="http://schemas.microsoft.com/office/drawing/2014/main" xmlns="" id="{E6D66F61-E3F2-4E25-B840-AC2AF4FA2089}"/>
              </a:ext>
            </a:extLst>
          </p:cNvPr>
          <p:cNvSpPr txBox="1">
            <a:spLocks noChangeArrowheads="1"/>
          </p:cNvSpPr>
          <p:nvPr/>
        </p:nvSpPr>
        <p:spPr bwMode="auto">
          <a:xfrm>
            <a:off x="1524000" y="381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spcBef>
                <a:spcPct val="50000"/>
              </a:spcBef>
            </a:pPr>
            <a:endParaRPr lang="en-US" altLang="en-US">
              <a:latin typeface="VNI-Times" pitchFamily="2" charset="0"/>
            </a:endParaRPr>
          </a:p>
        </p:txBody>
      </p:sp>
      <p:sp>
        <p:nvSpPr>
          <p:cNvPr id="5127" name="Text Box 7">
            <a:extLst>
              <a:ext uri="{FF2B5EF4-FFF2-40B4-BE49-F238E27FC236}">
                <a16:creationId xmlns:a16="http://schemas.microsoft.com/office/drawing/2014/main" xmlns="" id="{DB1F147B-358C-4AF8-8D82-12C8B7AFE18C}"/>
              </a:ext>
            </a:extLst>
          </p:cNvPr>
          <p:cNvSpPr txBox="1">
            <a:spLocks noChangeArrowheads="1"/>
          </p:cNvSpPr>
          <p:nvPr/>
        </p:nvSpPr>
        <p:spPr bwMode="auto">
          <a:xfrm>
            <a:off x="247650" y="381000"/>
            <a:ext cx="11439525" cy="33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marL="499110" algn="just">
              <a:lnSpc>
                <a:spcPct val="115000"/>
              </a:lnSpc>
            </a:pPr>
            <a:r>
              <a:rPr lang="en-US" sz="3600" dirty="0" err="1" smtClean="0">
                <a:latin typeface="Tahoma" panose="020B0604030504040204" pitchFamily="34" charset="0"/>
                <a:ea typeface="Tahoma" panose="020B0604030504040204" pitchFamily="34" charset="0"/>
                <a:cs typeface="Tahoma" panose="020B0604030504040204" pitchFamily="34" charset="0"/>
              </a:rPr>
              <a:t>Không</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khí</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tác</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dụng</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lực</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cản</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lên</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dù</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làm</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cho</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vận</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động</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viên</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nhảy</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dù</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i="1" dirty="0" err="1" smtClean="0">
                <a:latin typeface="Tahoma" panose="020B0604030504040204" pitchFamily="34" charset="0"/>
                <a:ea typeface="Tahoma" panose="020B0604030504040204" pitchFamily="34" charset="0"/>
                <a:cs typeface="Tahoma" panose="020B0604030504040204" pitchFamily="34" charset="0"/>
              </a:rPr>
              <a:t>chậm</a:t>
            </a:r>
            <a:r>
              <a:rPr lang="en-US" sz="3600" i="1" dirty="0" smtClean="0">
                <a:latin typeface="Tahoma" panose="020B0604030504040204" pitchFamily="34" charset="0"/>
                <a:ea typeface="Tahoma" panose="020B0604030504040204" pitchFamily="34" charset="0"/>
                <a:cs typeface="Tahoma" panose="020B0604030504040204" pitchFamily="34" charset="0"/>
              </a:rPr>
              <a:t> </a:t>
            </a:r>
            <a:r>
              <a:rPr lang="en-US" sz="3600" i="1" dirty="0" err="1" smtClean="0">
                <a:latin typeface="Tahoma" panose="020B0604030504040204" pitchFamily="34" charset="0"/>
                <a:ea typeface="Tahoma" panose="020B0604030504040204" pitchFamily="34" charset="0"/>
                <a:cs typeface="Tahoma" panose="020B0604030504040204" pitchFamily="34" charset="0"/>
              </a:rPr>
              <a:t>lại</a:t>
            </a:r>
            <a:r>
              <a:rPr lang="vi-VN" sz="3600" dirty="0" smtClean="0">
                <a:latin typeface="Tahoma" panose="020B0604030504040204" pitchFamily="34" charset="0"/>
                <a:ea typeface="Tahoma" panose="020B0604030504040204" pitchFamily="34" charset="0"/>
                <a:cs typeface="Tahoma" panose="020B0604030504040204" pitchFamily="34" charset="0"/>
              </a:rPr>
              <a:t>.</a:t>
            </a:r>
            <a:endParaRPr lang="en-US" sz="3600" dirty="0">
              <a:latin typeface="Arial" panose="020B0604020202020204" pitchFamily="34" charset="0"/>
              <a:ea typeface="Arial" panose="020B0604020202020204" pitchFamily="34" charset="0"/>
              <a:cs typeface="Tahoma" panose="020B0604030504040204" pitchFamily="34" charset="0"/>
            </a:endParaRPr>
          </a:p>
          <a:p>
            <a:pPr marL="499110" algn="just">
              <a:lnSpc>
                <a:spcPct val="115000"/>
              </a:lnSpc>
              <a:spcAft>
                <a:spcPts val="800"/>
              </a:spcAft>
            </a:pPr>
            <a:r>
              <a:rPr lang="vi-VN" sz="2800" dirty="0">
                <a:latin typeface="Tahoma" panose="020B0604030504040204" pitchFamily="34" charset="0"/>
                <a:ea typeface="Tahoma" panose="020B0604030504040204" pitchFamily="34" charset="0"/>
                <a:cs typeface="Tahoma" panose="020B0604030504040204" pitchFamily="34" charset="0"/>
              </a:rPr>
              <a:t> </a:t>
            </a:r>
            <a:endParaRPr lang="en-US" sz="2000" dirty="0">
              <a:latin typeface="Arial" panose="020B0604020202020204" pitchFamily="34" charset="0"/>
              <a:ea typeface="Arial" panose="020B0604020202020204" pitchFamily="34" charset="0"/>
              <a:cs typeface="Tahoma" panose="020B0604030504040204" pitchFamily="34" charset="0"/>
            </a:endParaRPr>
          </a:p>
          <a:p>
            <a:pPr algn="just">
              <a:lnSpc>
                <a:spcPct val="115000"/>
              </a:lnSpc>
              <a:spcAft>
                <a:spcPts val="800"/>
              </a:spcAft>
            </a:pPr>
            <a:endParaRPr lang="en-US" sz="2800" dirty="0">
              <a:latin typeface="Arial" panose="020B0604020202020204" pitchFamily="34" charset="0"/>
              <a:ea typeface="Arial" panose="020B0604020202020204" pitchFamily="34" charset="0"/>
              <a:cs typeface="Tahoma" panose="020B0604030504040204" pitchFamily="34" charset="0"/>
            </a:endParaRPr>
          </a:p>
          <a:p>
            <a:pPr algn="ctr" eaLnBrk="1" hangingPunct="1">
              <a:spcBef>
                <a:spcPct val="50000"/>
              </a:spcBef>
            </a:pPr>
            <a:endParaRPr lang="en-US" altLang="en-US" sz="3600" dirty="0">
              <a:solidFill>
                <a:srgbClr val="003399"/>
              </a:solidFill>
              <a:latin typeface="VNI-Times" pitchFamily="2" charset="0"/>
            </a:endParaRPr>
          </a:p>
        </p:txBody>
      </p:sp>
      <p:sp>
        <p:nvSpPr>
          <p:cNvPr id="6152" name="AutoShape 9">
            <a:hlinkClick r:id="rId2" action="ppaction://hlinksldjump"/>
            <a:extLst>
              <a:ext uri="{FF2B5EF4-FFF2-40B4-BE49-F238E27FC236}">
                <a16:creationId xmlns:a16="http://schemas.microsoft.com/office/drawing/2014/main" xmlns="" id="{3CF48611-0C51-4CF2-AE9C-3C06AF964513}"/>
              </a:ext>
            </a:extLst>
          </p:cNvPr>
          <p:cNvSpPr>
            <a:spLocks noChangeArrowheads="1"/>
          </p:cNvSpPr>
          <p:nvPr/>
        </p:nvSpPr>
        <p:spPr bwMode="auto">
          <a:xfrm>
            <a:off x="9386888" y="6553200"/>
            <a:ext cx="976312" cy="228600"/>
          </a:xfrm>
          <a:prstGeom prst="notchedRightArrow">
            <a:avLst>
              <a:gd name="adj1" fmla="val 50000"/>
              <a:gd name="adj2" fmla="val 106771"/>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endParaRPr lang="en-US" altLang="en-US" dirty="0">
              <a:latin typeface="Tahoma" panose="020B0604030504040204" pitchFamily="34" charset="0"/>
            </a:endParaRPr>
          </a:p>
        </p:txBody>
      </p:sp>
      <p:pic>
        <p:nvPicPr>
          <p:cNvPr id="2050" name="Picture 2" descr="C:\Users\Win7\Deskto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621" y="2312988"/>
            <a:ext cx="6472990" cy="424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341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linds(horizontal)">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a:extLst>
              <a:ext uri="{FF2B5EF4-FFF2-40B4-BE49-F238E27FC236}">
                <a16:creationId xmlns:a16="http://schemas.microsoft.com/office/drawing/2014/main" xmlns="" id="{E6D66F61-E3F2-4E25-B840-AC2AF4FA2089}"/>
              </a:ext>
            </a:extLst>
          </p:cNvPr>
          <p:cNvSpPr txBox="1">
            <a:spLocks noChangeArrowheads="1"/>
          </p:cNvSpPr>
          <p:nvPr/>
        </p:nvSpPr>
        <p:spPr bwMode="auto">
          <a:xfrm>
            <a:off x="1524000" y="381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spcBef>
                <a:spcPct val="50000"/>
              </a:spcBef>
            </a:pPr>
            <a:endParaRPr lang="en-US" altLang="en-US">
              <a:latin typeface="VNI-Times" pitchFamily="2" charset="0"/>
            </a:endParaRPr>
          </a:p>
        </p:txBody>
      </p:sp>
      <p:sp>
        <p:nvSpPr>
          <p:cNvPr id="5127" name="Text Box 7">
            <a:extLst>
              <a:ext uri="{FF2B5EF4-FFF2-40B4-BE49-F238E27FC236}">
                <a16:creationId xmlns:a16="http://schemas.microsoft.com/office/drawing/2014/main" xmlns="" id="{DB1F147B-358C-4AF8-8D82-12C8B7AFE18C}"/>
              </a:ext>
            </a:extLst>
          </p:cNvPr>
          <p:cNvSpPr txBox="1">
            <a:spLocks noChangeArrowheads="1"/>
          </p:cNvSpPr>
          <p:nvPr/>
        </p:nvSpPr>
        <p:spPr bwMode="auto">
          <a:xfrm>
            <a:off x="247650" y="381000"/>
            <a:ext cx="11439525" cy="403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marL="499110" algn="just">
              <a:lnSpc>
                <a:spcPct val="115000"/>
              </a:lnSpc>
            </a:pPr>
            <a:r>
              <a:rPr lang="en-US" sz="3600" dirty="0" err="1" smtClean="0">
                <a:latin typeface="Tahoma" panose="020B0604030504040204" pitchFamily="34" charset="0"/>
                <a:ea typeface="Tahoma" panose="020B0604030504040204" pitchFamily="34" charset="0"/>
                <a:cs typeface="Tahoma" panose="020B0604030504040204" pitchFamily="34" charset="0"/>
              </a:rPr>
              <a:t>Khi</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thủ</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môn</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chụp</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lấy</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quả</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bóng</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đang</a:t>
            </a:r>
            <a:r>
              <a:rPr lang="en-US" sz="3600" dirty="0" smtClean="0">
                <a:latin typeface="Tahoma" panose="020B0604030504040204" pitchFamily="34" charset="0"/>
                <a:ea typeface="Tahoma" panose="020B0604030504040204" pitchFamily="34" charset="0"/>
                <a:cs typeface="Tahoma" panose="020B0604030504040204" pitchFamily="34" charset="0"/>
              </a:rPr>
              <a:t> bay </a:t>
            </a:r>
            <a:r>
              <a:rPr lang="en-US" sz="3600" dirty="0" err="1" smtClean="0">
                <a:latin typeface="Tahoma" panose="020B0604030504040204" pitchFamily="34" charset="0"/>
                <a:ea typeface="Tahoma" panose="020B0604030504040204" pitchFamily="34" charset="0"/>
                <a:cs typeface="Tahoma" panose="020B0604030504040204" pitchFamily="34" charset="0"/>
              </a:rPr>
              <a:t>vào</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khung</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thành</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thì</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thủ</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môn</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đã</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tác</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dụng</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một</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lực</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lên</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quả</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bóng</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khiến</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cho</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quả</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bóng</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đang</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i="1" dirty="0" err="1" smtClean="0">
                <a:latin typeface="Tahoma" panose="020B0604030504040204" pitchFamily="34" charset="0"/>
                <a:ea typeface="Tahoma" panose="020B0604030504040204" pitchFamily="34" charset="0"/>
                <a:cs typeface="Tahoma" panose="020B0604030504040204" pitchFamily="34" charset="0"/>
              </a:rPr>
              <a:t>chuyển</a:t>
            </a:r>
            <a:r>
              <a:rPr lang="en-US" sz="3600" i="1" dirty="0" smtClean="0">
                <a:latin typeface="Tahoma" panose="020B0604030504040204" pitchFamily="34" charset="0"/>
                <a:ea typeface="Tahoma" panose="020B0604030504040204" pitchFamily="34" charset="0"/>
                <a:cs typeface="Tahoma" panose="020B0604030504040204" pitchFamily="34" charset="0"/>
              </a:rPr>
              <a:t> </a:t>
            </a:r>
            <a:r>
              <a:rPr lang="en-US" sz="3600" i="1" dirty="0" err="1" smtClean="0">
                <a:latin typeface="Tahoma" panose="020B0604030504040204" pitchFamily="34" charset="0"/>
                <a:ea typeface="Tahoma" panose="020B0604030504040204" pitchFamily="34" charset="0"/>
                <a:cs typeface="Tahoma" panose="020B0604030504040204" pitchFamily="34" charset="0"/>
              </a:rPr>
              <a:t>động</a:t>
            </a:r>
            <a:r>
              <a:rPr lang="en-US" sz="3600" i="1"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bị</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i="1" dirty="0" err="1" smtClean="0">
                <a:latin typeface="Tahoma" panose="020B0604030504040204" pitchFamily="34" charset="0"/>
                <a:ea typeface="Tahoma" panose="020B0604030504040204" pitchFamily="34" charset="0"/>
                <a:cs typeface="Tahoma" panose="020B0604030504040204" pitchFamily="34" charset="0"/>
              </a:rPr>
              <a:t>dừng</a:t>
            </a:r>
            <a:r>
              <a:rPr lang="en-US" sz="3600" i="1" dirty="0" smtClean="0">
                <a:latin typeface="Tahoma" panose="020B0604030504040204" pitchFamily="34" charset="0"/>
                <a:ea typeface="Tahoma" panose="020B0604030504040204" pitchFamily="34" charset="0"/>
                <a:cs typeface="Tahoma" panose="020B0604030504040204" pitchFamily="34" charset="0"/>
              </a:rPr>
              <a:t> </a:t>
            </a:r>
            <a:r>
              <a:rPr lang="en-US" sz="3600" i="1" dirty="0" err="1" smtClean="0">
                <a:latin typeface="Tahoma" panose="020B0604030504040204" pitchFamily="34" charset="0"/>
                <a:ea typeface="Tahoma" panose="020B0604030504040204" pitchFamily="34" charset="0"/>
                <a:cs typeface="Tahoma" panose="020B0604030504040204" pitchFamily="34" charset="0"/>
              </a:rPr>
              <a:t>lại</a:t>
            </a:r>
            <a:r>
              <a:rPr lang="vi-VN" sz="3600" dirty="0" smtClean="0">
                <a:latin typeface="Tahoma" panose="020B0604030504040204" pitchFamily="34" charset="0"/>
                <a:ea typeface="Tahoma" panose="020B0604030504040204" pitchFamily="34" charset="0"/>
                <a:cs typeface="Tahoma" panose="020B0604030504040204" pitchFamily="34" charset="0"/>
              </a:rPr>
              <a:t>.</a:t>
            </a:r>
            <a:endParaRPr lang="en-US" sz="3600" dirty="0">
              <a:latin typeface="Arial" panose="020B0604020202020204" pitchFamily="34" charset="0"/>
              <a:ea typeface="Arial" panose="020B0604020202020204" pitchFamily="34" charset="0"/>
              <a:cs typeface="Tahoma" panose="020B0604030504040204" pitchFamily="34" charset="0"/>
            </a:endParaRPr>
          </a:p>
          <a:p>
            <a:pPr marL="499110" algn="just">
              <a:lnSpc>
                <a:spcPct val="115000"/>
              </a:lnSpc>
              <a:spcAft>
                <a:spcPts val="800"/>
              </a:spcAft>
            </a:pPr>
            <a:r>
              <a:rPr lang="vi-VN" sz="2800" dirty="0">
                <a:latin typeface="Tahoma" panose="020B0604030504040204" pitchFamily="34" charset="0"/>
                <a:ea typeface="Tahoma" panose="020B0604030504040204" pitchFamily="34" charset="0"/>
                <a:cs typeface="Tahoma" panose="020B0604030504040204" pitchFamily="34" charset="0"/>
              </a:rPr>
              <a:t> </a:t>
            </a:r>
            <a:endParaRPr lang="en-US" sz="2000" dirty="0">
              <a:latin typeface="Arial" panose="020B0604020202020204" pitchFamily="34" charset="0"/>
              <a:ea typeface="Arial" panose="020B0604020202020204" pitchFamily="34" charset="0"/>
              <a:cs typeface="Tahoma" panose="020B0604030504040204" pitchFamily="34" charset="0"/>
            </a:endParaRPr>
          </a:p>
          <a:p>
            <a:pPr algn="just">
              <a:lnSpc>
                <a:spcPct val="115000"/>
              </a:lnSpc>
              <a:spcAft>
                <a:spcPts val="800"/>
              </a:spcAft>
            </a:pPr>
            <a:endParaRPr lang="en-US" sz="2800" dirty="0">
              <a:latin typeface="Arial" panose="020B0604020202020204" pitchFamily="34" charset="0"/>
              <a:ea typeface="Arial" panose="020B0604020202020204" pitchFamily="34" charset="0"/>
              <a:cs typeface="Tahoma" panose="020B0604030504040204" pitchFamily="34" charset="0"/>
            </a:endParaRPr>
          </a:p>
          <a:p>
            <a:pPr algn="ctr" eaLnBrk="1" hangingPunct="1">
              <a:spcBef>
                <a:spcPct val="50000"/>
              </a:spcBef>
            </a:pPr>
            <a:endParaRPr lang="en-US" altLang="en-US" sz="3600" dirty="0">
              <a:solidFill>
                <a:srgbClr val="003399"/>
              </a:solidFill>
              <a:latin typeface="VNI-Times" pitchFamily="2" charset="0"/>
            </a:endParaRPr>
          </a:p>
        </p:txBody>
      </p:sp>
      <p:sp>
        <p:nvSpPr>
          <p:cNvPr id="6152" name="AutoShape 9">
            <a:hlinkClick r:id="rId2" action="ppaction://hlinksldjump"/>
            <a:extLst>
              <a:ext uri="{FF2B5EF4-FFF2-40B4-BE49-F238E27FC236}">
                <a16:creationId xmlns:a16="http://schemas.microsoft.com/office/drawing/2014/main" xmlns="" id="{3CF48611-0C51-4CF2-AE9C-3C06AF964513}"/>
              </a:ext>
            </a:extLst>
          </p:cNvPr>
          <p:cNvSpPr>
            <a:spLocks noChangeArrowheads="1"/>
          </p:cNvSpPr>
          <p:nvPr/>
        </p:nvSpPr>
        <p:spPr bwMode="auto">
          <a:xfrm>
            <a:off x="9386888" y="6553200"/>
            <a:ext cx="976312" cy="228600"/>
          </a:xfrm>
          <a:prstGeom prst="notchedRightArrow">
            <a:avLst>
              <a:gd name="adj1" fmla="val 50000"/>
              <a:gd name="adj2" fmla="val 106771"/>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eaLnBrk="1" hangingPunct="1"/>
            <a:endParaRPr lang="en-US" altLang="en-US" dirty="0">
              <a:latin typeface="Tahoma" panose="020B0604030504040204" pitchFamily="34" charset="0"/>
            </a:endParaRPr>
          </a:p>
        </p:txBody>
      </p:sp>
      <p:pic>
        <p:nvPicPr>
          <p:cNvPr id="3074" name="Picture 2" descr="C:\Users\Win7\Deskto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189" y="2622884"/>
            <a:ext cx="5885699" cy="415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156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linds(horizontal)">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utoUpdateAnimBg="0"/>
    </p:bldLst>
  </p:timing>
</p:sld>
</file>

<file path=ppt/theme/theme1.xml><?xml version="1.0" encoding="utf-8"?>
<a:theme xmlns:a="http://schemas.openxmlformats.org/drawingml/2006/main" name="ShapesVTI">
  <a:themeElements>
    <a:clrScheme name="AnalogousFromDarkSeedLeftStep">
      <a:dk1>
        <a:srgbClr val="000000"/>
      </a:dk1>
      <a:lt1>
        <a:srgbClr val="FFFFFF"/>
      </a:lt1>
      <a:dk2>
        <a:srgbClr val="303920"/>
      </a:dk2>
      <a:lt2>
        <a:srgbClr val="E8E2E3"/>
      </a:lt2>
      <a:accent1>
        <a:srgbClr val="20B59F"/>
      </a:accent1>
      <a:accent2>
        <a:srgbClr val="14B85B"/>
      </a:accent2>
      <a:accent3>
        <a:srgbClr val="21BA24"/>
      </a:accent3>
      <a:accent4>
        <a:srgbClr val="54B714"/>
      </a:accent4>
      <a:accent5>
        <a:srgbClr val="91AB1E"/>
      </a:accent5>
      <a:accent6>
        <a:srgbClr val="C59C15"/>
      </a:accent6>
      <a:hlink>
        <a:srgbClr val="698A2E"/>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668</TotalTime>
  <Words>689</Words>
  <Application>Microsoft Office PowerPoint</Application>
  <PresentationFormat>Custom</PresentationFormat>
  <Paragraphs>74</Paragraphs>
  <Slides>14</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Times New Roman</vt:lpstr>
      <vt:lpstr>Tahoma</vt:lpstr>
      <vt:lpstr>Calibri</vt:lpstr>
      <vt:lpstr>Avenir Next LT Pro</vt:lpstr>
      <vt:lpstr>A3.BoosterNextFYBlackRegular-Sa</vt:lpstr>
      <vt:lpstr>VNI-Times</vt:lpstr>
      <vt:lpstr>Tw Cen MT</vt:lpstr>
      <vt:lpstr>A3.MontserratLight-San</vt:lpstr>
      <vt:lpstr>A3.MitrLight-San</vt:lpstr>
      <vt:lpstr>ShapesVTI</vt:lpstr>
      <vt:lpstr>BÀI 36.  KẾT QUẢ  TÁC DỤNG CỦA LỰC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Phượng</dc:creator>
  <cp:lastModifiedBy>Admin</cp:lastModifiedBy>
  <cp:revision>59</cp:revision>
  <dcterms:created xsi:type="dcterms:W3CDTF">2021-03-27T21:18:24Z</dcterms:created>
  <dcterms:modified xsi:type="dcterms:W3CDTF">2022-03-06T14:59:19Z</dcterms:modified>
</cp:coreProperties>
</file>